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22"/>
  </p:notesMasterIdLst>
  <p:handoutMasterIdLst>
    <p:handoutMasterId r:id="rId23"/>
  </p:handoutMasterIdLst>
  <p:sldIdLst>
    <p:sldId id="256" r:id="rId5"/>
    <p:sldId id="272" r:id="rId6"/>
    <p:sldId id="259" r:id="rId7"/>
    <p:sldId id="275" r:id="rId8"/>
    <p:sldId id="276" r:id="rId9"/>
    <p:sldId id="273" r:id="rId10"/>
    <p:sldId id="264" r:id="rId11"/>
    <p:sldId id="266" r:id="rId12"/>
    <p:sldId id="265" r:id="rId13"/>
    <p:sldId id="267" r:id="rId14"/>
    <p:sldId id="263" r:id="rId15"/>
    <p:sldId id="262" r:id="rId16"/>
    <p:sldId id="268" r:id="rId17"/>
    <p:sldId id="269" r:id="rId18"/>
    <p:sldId id="277" r:id="rId19"/>
    <p:sldId id="270" r:id="rId20"/>
    <p:sldId id="257" r:id="rId21"/>
  </p:sldIdLst>
  <p:sldSz cx="23706138" cy="13335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00100" rtl="0" fontAlgn="auto" latinLnBrk="0" hangingPunct="0">
      <a:lnSpc>
        <a:spcPct val="100000"/>
      </a:lnSpc>
      <a:spcBef>
        <a:spcPts val="1800"/>
      </a:spcBef>
      <a:spcAft>
        <a:spcPts val="0"/>
      </a:spcAft>
      <a:buClrTx/>
      <a:buSzTx/>
      <a:buFontTx/>
      <a:buNone/>
      <a:tabLst/>
      <a:defRPr kumimoji="0" sz="4100" b="1" i="0" u="none" strike="noStrike" cap="none" spc="0" normalizeH="0" baseline="0">
        <a:ln>
          <a:noFill/>
        </a:ln>
        <a:solidFill>
          <a:srgbClr val="626262"/>
        </a:solidFill>
        <a:effectLst/>
        <a:uFillTx/>
        <a:latin typeface="Helvetica"/>
        <a:ea typeface="Helvetica"/>
        <a:cs typeface="Helvetica"/>
        <a:sym typeface="Helvetica"/>
      </a:defRPr>
    </a:lvl1pPr>
    <a:lvl2pPr marL="1549400" marR="0" indent="-787400" algn="l" defTabSz="800100" rtl="0" fontAlgn="auto" latinLnBrk="0" hangingPunct="0">
      <a:lnSpc>
        <a:spcPct val="100000"/>
      </a:lnSpc>
      <a:spcBef>
        <a:spcPts val="1800"/>
      </a:spcBef>
      <a:spcAft>
        <a:spcPts val="0"/>
      </a:spcAft>
      <a:buClrTx/>
      <a:buSzPct val="125000"/>
      <a:buFontTx/>
      <a:buChar char="‣"/>
      <a:tabLst/>
      <a:defRPr kumimoji="0" sz="4100" b="1" i="0" u="none" strike="noStrike" cap="none" spc="0" normalizeH="0" baseline="0">
        <a:ln>
          <a:noFill/>
        </a:ln>
        <a:solidFill>
          <a:srgbClr val="626262"/>
        </a:solidFill>
        <a:effectLst/>
        <a:uFillTx/>
        <a:latin typeface="Helvetica"/>
        <a:ea typeface="Helvetica"/>
        <a:cs typeface="Helvetica"/>
        <a:sym typeface="Helvetica"/>
      </a:defRPr>
    </a:lvl2pPr>
    <a:lvl3pPr marL="1993900" marR="0" indent="-787400" algn="l" defTabSz="800100" rtl="0" fontAlgn="auto" latinLnBrk="0" hangingPunct="0">
      <a:lnSpc>
        <a:spcPct val="100000"/>
      </a:lnSpc>
      <a:spcBef>
        <a:spcPts val="1800"/>
      </a:spcBef>
      <a:spcAft>
        <a:spcPts val="0"/>
      </a:spcAft>
      <a:buClrTx/>
      <a:buSzPct val="125000"/>
      <a:buFontTx/>
      <a:buChar char="‣"/>
      <a:tabLst/>
      <a:defRPr kumimoji="0" sz="4100" b="1" i="0" u="none" strike="noStrike" cap="none" spc="0" normalizeH="0" baseline="0">
        <a:ln>
          <a:noFill/>
        </a:ln>
        <a:solidFill>
          <a:srgbClr val="626262"/>
        </a:solidFill>
        <a:effectLst/>
        <a:uFillTx/>
        <a:latin typeface="Helvetica"/>
        <a:ea typeface="Helvetica"/>
        <a:cs typeface="Helvetica"/>
        <a:sym typeface="Helvetica"/>
      </a:defRPr>
    </a:lvl3pPr>
    <a:lvl4pPr marL="2438400" marR="0" indent="-787400" algn="l" defTabSz="800100" rtl="0" fontAlgn="auto" latinLnBrk="0" hangingPunct="0">
      <a:lnSpc>
        <a:spcPct val="100000"/>
      </a:lnSpc>
      <a:spcBef>
        <a:spcPts val="1800"/>
      </a:spcBef>
      <a:spcAft>
        <a:spcPts val="0"/>
      </a:spcAft>
      <a:buClrTx/>
      <a:buSzPct val="125000"/>
      <a:buFontTx/>
      <a:buChar char="‣"/>
      <a:tabLst/>
      <a:defRPr kumimoji="0" sz="4100" b="1" i="0" u="none" strike="noStrike" cap="none" spc="0" normalizeH="0" baseline="0">
        <a:ln>
          <a:noFill/>
        </a:ln>
        <a:solidFill>
          <a:srgbClr val="626262"/>
        </a:solidFill>
        <a:effectLst/>
        <a:uFillTx/>
        <a:latin typeface="Helvetica"/>
        <a:ea typeface="Helvetica"/>
        <a:cs typeface="Helvetica"/>
        <a:sym typeface="Helvetica"/>
      </a:defRPr>
    </a:lvl4pPr>
    <a:lvl5pPr marL="2882900" marR="0" indent="-787400" algn="l" defTabSz="800100" rtl="0" fontAlgn="auto" latinLnBrk="0" hangingPunct="0">
      <a:lnSpc>
        <a:spcPct val="100000"/>
      </a:lnSpc>
      <a:spcBef>
        <a:spcPts val="1800"/>
      </a:spcBef>
      <a:spcAft>
        <a:spcPts val="0"/>
      </a:spcAft>
      <a:buClrTx/>
      <a:buSzPct val="125000"/>
      <a:buFontTx/>
      <a:buChar char="‣"/>
      <a:tabLst/>
      <a:defRPr kumimoji="0" sz="4100" b="1" i="0" u="none" strike="noStrike" cap="none" spc="0" normalizeH="0" baseline="0">
        <a:ln>
          <a:noFill/>
        </a:ln>
        <a:solidFill>
          <a:srgbClr val="626262"/>
        </a:solidFill>
        <a:effectLst/>
        <a:uFillTx/>
        <a:latin typeface="Helvetica"/>
        <a:ea typeface="Helvetica"/>
        <a:cs typeface="Helvetica"/>
        <a:sym typeface="Helvetica"/>
      </a:defRPr>
    </a:lvl5pPr>
    <a:lvl6pPr marL="3238500" marR="0" indent="-787400" algn="l" defTabSz="800100" rtl="0" fontAlgn="auto" latinLnBrk="0" hangingPunct="0">
      <a:lnSpc>
        <a:spcPct val="100000"/>
      </a:lnSpc>
      <a:spcBef>
        <a:spcPts val="1800"/>
      </a:spcBef>
      <a:spcAft>
        <a:spcPts val="0"/>
      </a:spcAft>
      <a:buClrTx/>
      <a:buSzPct val="125000"/>
      <a:buFontTx/>
      <a:buChar char="‣"/>
      <a:tabLst/>
      <a:defRPr kumimoji="0" sz="4100" b="1" i="0" u="none" strike="noStrike" cap="none" spc="0" normalizeH="0" baseline="0">
        <a:ln>
          <a:noFill/>
        </a:ln>
        <a:solidFill>
          <a:srgbClr val="626262"/>
        </a:solidFill>
        <a:effectLst/>
        <a:uFillTx/>
        <a:latin typeface="Helvetica"/>
        <a:ea typeface="Helvetica"/>
        <a:cs typeface="Helvetica"/>
        <a:sym typeface="Helvetica"/>
      </a:defRPr>
    </a:lvl6pPr>
    <a:lvl7pPr marL="3594100" marR="0" indent="-787400" algn="l" defTabSz="800100" rtl="0" fontAlgn="auto" latinLnBrk="0" hangingPunct="0">
      <a:lnSpc>
        <a:spcPct val="100000"/>
      </a:lnSpc>
      <a:spcBef>
        <a:spcPts val="1800"/>
      </a:spcBef>
      <a:spcAft>
        <a:spcPts val="0"/>
      </a:spcAft>
      <a:buClrTx/>
      <a:buSzPct val="125000"/>
      <a:buFontTx/>
      <a:buChar char="‣"/>
      <a:tabLst/>
      <a:defRPr kumimoji="0" sz="4100" b="1" i="0" u="none" strike="noStrike" cap="none" spc="0" normalizeH="0" baseline="0">
        <a:ln>
          <a:noFill/>
        </a:ln>
        <a:solidFill>
          <a:srgbClr val="626262"/>
        </a:solidFill>
        <a:effectLst/>
        <a:uFillTx/>
        <a:latin typeface="Helvetica"/>
        <a:ea typeface="Helvetica"/>
        <a:cs typeface="Helvetica"/>
        <a:sym typeface="Helvetica"/>
      </a:defRPr>
    </a:lvl7pPr>
    <a:lvl8pPr marL="3949700" marR="0" indent="-787400" algn="l" defTabSz="800100" rtl="0" fontAlgn="auto" latinLnBrk="0" hangingPunct="0">
      <a:lnSpc>
        <a:spcPct val="100000"/>
      </a:lnSpc>
      <a:spcBef>
        <a:spcPts val="1800"/>
      </a:spcBef>
      <a:spcAft>
        <a:spcPts val="0"/>
      </a:spcAft>
      <a:buClrTx/>
      <a:buSzPct val="125000"/>
      <a:buFontTx/>
      <a:buChar char="‣"/>
      <a:tabLst/>
      <a:defRPr kumimoji="0" sz="4100" b="1" i="0" u="none" strike="noStrike" cap="none" spc="0" normalizeH="0" baseline="0">
        <a:ln>
          <a:noFill/>
        </a:ln>
        <a:solidFill>
          <a:srgbClr val="626262"/>
        </a:solidFill>
        <a:effectLst/>
        <a:uFillTx/>
        <a:latin typeface="Helvetica"/>
        <a:ea typeface="Helvetica"/>
        <a:cs typeface="Helvetica"/>
        <a:sym typeface="Helvetica"/>
      </a:defRPr>
    </a:lvl8pPr>
    <a:lvl9pPr marL="4305300" marR="0" indent="-787400" algn="l" defTabSz="800100" rtl="0" fontAlgn="auto" latinLnBrk="0" hangingPunct="0">
      <a:lnSpc>
        <a:spcPct val="100000"/>
      </a:lnSpc>
      <a:spcBef>
        <a:spcPts val="1800"/>
      </a:spcBef>
      <a:spcAft>
        <a:spcPts val="0"/>
      </a:spcAft>
      <a:buClrTx/>
      <a:buSzPct val="125000"/>
      <a:buFontTx/>
      <a:buChar char="‣"/>
      <a:tabLst/>
      <a:defRPr kumimoji="0" sz="4100" b="1" i="0" u="none" strike="noStrike" cap="none" spc="0" normalizeH="0" baseline="0">
        <a:ln>
          <a:noFill/>
        </a:ln>
        <a:solidFill>
          <a:srgbClr val="626262"/>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Tuppen" initials="NT" lastIdx="1" clrIdx="0">
    <p:extLst>
      <p:ext uri="{19B8F6BF-5375-455C-9EA6-DF929625EA0E}">
        <p15:presenceInfo xmlns:p15="http://schemas.microsoft.com/office/powerpoint/2012/main" userId="S::nick.tuppen@thresholdsports.co.uk::fb9027c1-d85f-46ea-a8e8-0d2f5e36d486" providerId="AD"/>
      </p:ext>
    </p:extLst>
  </p:cmAuthor>
  <p:cmAuthor id="2" name="Sophie Baggs" initials="SB" lastIdx="2" clrIdx="1">
    <p:extLst>
      <p:ext uri="{19B8F6BF-5375-455C-9EA6-DF929625EA0E}">
        <p15:presenceInfo xmlns:p15="http://schemas.microsoft.com/office/powerpoint/2012/main" userId="S::sophie.baggs@thresholdsports.co.uk::8e6e58f4-dcc4-4928-a2a4-9b8b6ddbdb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C90"/>
    <a:srgbClr val="013360"/>
    <a:srgbClr val="0359A9"/>
    <a:srgbClr val="C9E1D5"/>
    <a:srgbClr val="B6C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802F6-EB92-752E-E603-D4FADA1BBC94}" v="99" dt="2022-05-27T09:02:17.924"/>
    <p1510:client id="{71BB2C33-C407-9CAD-9A24-E64DE51E35F7}" v="552" dt="2022-05-26T17:47:41.581"/>
    <p1510:client id="{B2E9C7B9-2BE7-2AC9-1E25-A48C42CD1207}" v="125" dt="2022-05-26T18:48:55.354"/>
    <p1510:client id="{DAF47398-983A-42FF-B950-8B839AC004B7}" v="6" dt="2022-05-26T07:37:04.483"/>
  </p1510:revLst>
</p1510:revInfo>
</file>

<file path=ppt/tableStyles.xml><?xml version="1.0" encoding="utf-8"?>
<a:tblStyleLst xmlns:a="http://schemas.openxmlformats.org/drawingml/2006/main" def="{EFA1ED5B-1621-4CD9-9B16-145D59EEA180}">
  <a:tblStyle styleId="{EFA1ED5B-1621-4CD9-9B16-145D59EEA180}" styleName="">
    <a:tblBg/>
    <a:wholeTbl>
      <a:tcTxStyle b="off" i="off">
        <a:font>
          <a:latin typeface="Helvetica"/>
          <a:ea typeface="Helvetica"/>
          <a:cs typeface="Helvetica"/>
        </a:font>
        <a:srgbClr val="53585F"/>
      </a:tcTxStyle>
      <a:tcStyle>
        <a:tcBdr>
          <a:left>
            <a:ln w="9525" cap="flat">
              <a:solidFill>
                <a:srgbClr val="53585F"/>
              </a:solidFill>
              <a:prstDash val="solid"/>
              <a:miter lim="400000"/>
            </a:ln>
          </a:left>
          <a:right>
            <a:ln w="9525" cap="flat">
              <a:solidFill>
                <a:srgbClr val="53585F"/>
              </a:solidFill>
              <a:prstDash val="solid"/>
              <a:miter lim="400000"/>
            </a:ln>
          </a:right>
          <a:top>
            <a:ln w="9525" cap="flat">
              <a:solidFill>
                <a:srgbClr val="53585F"/>
              </a:solidFill>
              <a:prstDash val="solid"/>
              <a:miter lim="400000"/>
            </a:ln>
          </a:top>
          <a:bottom>
            <a:ln w="9525" cap="flat">
              <a:solidFill>
                <a:srgbClr val="53585F"/>
              </a:solidFill>
              <a:prstDash val="solid"/>
              <a:miter lim="400000"/>
            </a:ln>
          </a:bottom>
          <a:insideH>
            <a:ln w="9525" cap="flat">
              <a:solidFill>
                <a:srgbClr val="53585F"/>
              </a:solidFill>
              <a:prstDash val="solid"/>
              <a:miter lim="400000"/>
            </a:ln>
          </a:insideH>
          <a:insideV>
            <a:ln w="9525" cap="flat">
              <a:solidFill>
                <a:srgbClr val="53585F"/>
              </a:solidFill>
              <a:prstDash val="solid"/>
              <a:miter lim="400000"/>
            </a:ln>
          </a:insideV>
        </a:tcBdr>
        <a:fill>
          <a:solidFill>
            <a:schemeClr val="accent1">
              <a:hueOff val="-1735709"/>
              <a:satOff val="1466"/>
              <a:lumOff val="61746"/>
            </a:schemeClr>
          </a:solidFill>
        </a:fill>
      </a:tcStyle>
    </a:wholeTbl>
    <a:band2H>
      <a:tcTxStyle/>
      <a:tcStyle>
        <a:tcBdr/>
        <a:fill>
          <a:solidFill>
            <a:srgbClr val="C5C7C9">
              <a:alpha val="30000"/>
            </a:srgbClr>
          </a:solidFill>
        </a:fill>
      </a:tcStyle>
    </a:band2H>
    <a:firstCol>
      <a:tcTxStyle b="off" i="off">
        <a:font>
          <a:latin typeface="Helvetica"/>
          <a:ea typeface="Helvetica"/>
          <a:cs typeface="Helvetica"/>
        </a:font>
        <a:srgbClr val="53585F"/>
      </a:tcTxStyle>
      <a:tcStyle>
        <a:tcBdr>
          <a:left>
            <a:ln w="9525" cap="flat">
              <a:solidFill>
                <a:srgbClr val="53585F"/>
              </a:solidFill>
              <a:prstDash val="solid"/>
              <a:miter lim="400000"/>
            </a:ln>
          </a:left>
          <a:right>
            <a:ln w="9525" cap="flat">
              <a:solidFill>
                <a:srgbClr val="53585F"/>
              </a:solidFill>
              <a:prstDash val="solid"/>
              <a:miter lim="400000"/>
            </a:ln>
          </a:right>
          <a:top>
            <a:ln w="9525" cap="flat">
              <a:solidFill>
                <a:srgbClr val="53585F"/>
              </a:solidFill>
              <a:prstDash val="solid"/>
              <a:miter lim="400000"/>
            </a:ln>
          </a:top>
          <a:bottom>
            <a:ln w="9525" cap="flat">
              <a:solidFill>
                <a:srgbClr val="53585F"/>
              </a:solidFill>
              <a:prstDash val="solid"/>
              <a:miter lim="400000"/>
            </a:ln>
          </a:bottom>
          <a:insideH>
            <a:ln w="9525" cap="flat">
              <a:solidFill>
                <a:srgbClr val="53585F"/>
              </a:solidFill>
              <a:prstDash val="solid"/>
              <a:miter lim="400000"/>
            </a:ln>
          </a:insideH>
          <a:insideV>
            <a:ln w="25400" cap="flat">
              <a:solidFill>
                <a:srgbClr val="000000"/>
              </a:solidFill>
              <a:prstDash val="solid"/>
              <a:miter lim="400000"/>
            </a:ln>
          </a:insideV>
        </a:tcBdr>
        <a:fill>
          <a:solidFill>
            <a:srgbClr val="C8E0D4"/>
          </a:solidFill>
        </a:fill>
      </a:tcStyle>
    </a:firstCol>
    <a:lastRow>
      <a:tcTxStyle b="off" i="off">
        <a:font>
          <a:latin typeface="Gill Sans"/>
          <a:ea typeface="Gill Sans"/>
          <a:cs typeface="Gill Sans"/>
        </a:font>
        <a:schemeClr val="accent1">
          <a:hueOff val="-1735709"/>
          <a:satOff val="1466"/>
          <a:lumOff val="61746"/>
        </a:schemeClr>
      </a:tcTxStyle>
      <a:tcStyle>
        <a:tcBdr>
          <a:left>
            <a:ln w="9525" cap="flat">
              <a:solidFill>
                <a:srgbClr val="53585F"/>
              </a:solidFill>
              <a:prstDash val="solid"/>
              <a:miter lim="400000"/>
            </a:ln>
          </a:left>
          <a:right>
            <a:ln w="9525" cap="flat">
              <a:solidFill>
                <a:srgbClr val="53585F"/>
              </a:solidFill>
              <a:prstDash val="solid"/>
              <a:miter lim="400000"/>
            </a:ln>
          </a:right>
          <a:top>
            <a:ln w="9525" cap="flat">
              <a:solidFill>
                <a:srgbClr val="53585F"/>
              </a:solidFill>
              <a:prstDash val="solid"/>
              <a:miter lim="400000"/>
            </a:ln>
          </a:top>
          <a:bottom>
            <a:ln w="9525" cap="flat">
              <a:solidFill>
                <a:srgbClr val="53585F"/>
              </a:solidFill>
              <a:prstDash val="solid"/>
              <a:miter lim="400000"/>
            </a:ln>
          </a:bottom>
          <a:insideH>
            <a:ln w="25400" cap="flat">
              <a:solidFill>
                <a:srgbClr val="000000"/>
              </a:solidFill>
              <a:prstDash val="solid"/>
              <a:miter lim="400000"/>
            </a:ln>
          </a:insideH>
          <a:insideV>
            <a:ln w="9525" cap="flat">
              <a:solidFill>
                <a:srgbClr val="53585F"/>
              </a:solidFill>
              <a:prstDash val="solid"/>
              <a:miter lim="400000"/>
            </a:ln>
          </a:insideV>
        </a:tcBdr>
        <a:fill>
          <a:solidFill>
            <a:srgbClr val="DCDEE0"/>
          </a:solidFill>
        </a:fill>
      </a:tcStyle>
    </a:lastRow>
    <a:firstRow>
      <a:tcTxStyle b="on" i="off">
        <a:font>
          <a:latin typeface="Helvetica"/>
          <a:ea typeface="Helvetica"/>
          <a:cs typeface="Helvetica"/>
        </a:font>
        <a:srgbClr val="53585F"/>
      </a:tcTxStyle>
      <a:tcStyle>
        <a:tcBdr>
          <a:left>
            <a:ln w="9525" cap="flat">
              <a:solidFill>
                <a:srgbClr val="53585F"/>
              </a:solidFill>
              <a:prstDash val="solid"/>
              <a:miter lim="400000"/>
            </a:ln>
          </a:left>
          <a:right>
            <a:ln w="9525" cap="flat">
              <a:solidFill>
                <a:srgbClr val="53585F"/>
              </a:solidFill>
              <a:prstDash val="solid"/>
              <a:miter lim="400000"/>
            </a:ln>
          </a:right>
          <a:top>
            <a:ln w="9525" cap="flat">
              <a:solidFill>
                <a:srgbClr val="53585F"/>
              </a:solidFill>
              <a:prstDash val="solid"/>
              <a:miter lim="400000"/>
            </a:ln>
          </a:top>
          <a:bottom>
            <a:ln w="9525" cap="flat">
              <a:solidFill>
                <a:srgbClr val="53585F"/>
              </a:solidFill>
              <a:prstDash val="solid"/>
              <a:miter lim="400000"/>
            </a:ln>
          </a:bottom>
          <a:insideH>
            <a:ln w="25400" cap="flat">
              <a:solidFill>
                <a:srgbClr val="000000"/>
              </a:solidFill>
              <a:prstDash val="solid"/>
              <a:miter lim="400000"/>
            </a:ln>
          </a:insideH>
          <a:insideV>
            <a:ln w="9525" cap="flat">
              <a:solidFill>
                <a:srgbClr val="53585F"/>
              </a:solidFill>
              <a:prstDash val="solid"/>
              <a:miter lim="400000"/>
            </a:ln>
          </a:insideV>
        </a:tcBdr>
        <a:fill>
          <a:solidFill>
            <a:srgbClr val="C8E0D4"/>
          </a:solidFill>
        </a:fill>
      </a:tcStyle>
    </a:firstRow>
  </a:tblStyle>
  <a:tblStyle styleId="{F238A5AF-1ADE-4C8F-BDB0-47461C4310D4}" styleName="">
    <a:tblBg/>
    <a:wholeTbl>
      <a:tcTxStyle b="off" i="off">
        <a:font>
          <a:latin typeface="Helvetica"/>
          <a:ea typeface="Helvetica"/>
          <a:cs typeface="Helvetica"/>
        </a:font>
        <a:srgbClr val="000000"/>
      </a:tcTxStyle>
      <a:tcStyle>
        <a:tcBdr>
          <a:left>
            <a:ln w="25400" cap="flat">
              <a:solidFill>
                <a:srgbClr val="7A7A7A"/>
              </a:solidFill>
              <a:prstDash val="solid"/>
              <a:miter lim="400000"/>
            </a:ln>
          </a:left>
          <a:right>
            <a:ln w="25400" cap="flat">
              <a:solidFill>
                <a:srgbClr val="7A7A7A"/>
              </a:solidFill>
              <a:prstDash val="solid"/>
              <a:miter lim="400000"/>
            </a:ln>
          </a:right>
          <a:top>
            <a:ln w="25400" cap="flat">
              <a:solidFill>
                <a:srgbClr val="7A7A7A"/>
              </a:solidFill>
              <a:prstDash val="solid"/>
              <a:miter lim="400000"/>
            </a:ln>
          </a:top>
          <a:bottom>
            <a:ln w="25400" cap="flat">
              <a:solidFill>
                <a:srgbClr val="7A7A7A"/>
              </a:solidFill>
              <a:prstDash val="solid"/>
              <a:miter lim="400000"/>
            </a:ln>
          </a:bottom>
          <a:insideH>
            <a:ln w="25400" cap="flat">
              <a:solidFill>
                <a:srgbClr val="7A7A7A"/>
              </a:solidFill>
              <a:prstDash val="solid"/>
              <a:miter lim="400000"/>
            </a:ln>
          </a:insideH>
          <a:insideV>
            <a:ln w="25400" cap="flat">
              <a:solidFill>
                <a:srgbClr val="7A7A7A"/>
              </a:solidFill>
              <a:prstDash val="solid"/>
              <a:miter lim="400000"/>
            </a:ln>
          </a:insideV>
        </a:tcBdr>
        <a:fill>
          <a:solidFill>
            <a:schemeClr val="accent1">
              <a:hueOff val="-1735709"/>
              <a:satOff val="1466"/>
              <a:lumOff val="61746"/>
            </a:schemeClr>
          </a:solidFill>
        </a:fill>
      </a:tcStyle>
    </a:wholeTbl>
    <a:band2H>
      <a:tcTxStyle/>
      <a:tcStyle>
        <a:tcBdr/>
        <a:fill>
          <a:solidFill>
            <a:srgbClr val="C5C7C9">
              <a:alpha val="30000"/>
            </a:srgbClr>
          </a:solidFill>
        </a:fill>
      </a:tcStyle>
    </a:band2H>
    <a:firstCol>
      <a:tcTxStyle b="off" i="off">
        <a:font>
          <a:latin typeface="Helvetica"/>
          <a:ea typeface="Helvetica"/>
          <a:cs typeface="Helvetica"/>
        </a:font>
        <a:srgbClr val="000000"/>
      </a:tcTxStyle>
      <a:tcStyle>
        <a:tcBdr>
          <a:left>
            <a:ln w="25400" cap="flat">
              <a:solidFill>
                <a:srgbClr val="7A7A7A"/>
              </a:solidFill>
              <a:prstDash val="solid"/>
              <a:miter lim="400000"/>
            </a:ln>
          </a:left>
          <a:right>
            <a:ln w="25400" cap="flat">
              <a:solidFill>
                <a:srgbClr val="7A7A7A"/>
              </a:solidFill>
              <a:prstDash val="solid"/>
              <a:miter lim="400000"/>
            </a:ln>
          </a:right>
          <a:top>
            <a:ln w="25400" cap="flat">
              <a:solidFill>
                <a:srgbClr val="7A7A7A"/>
              </a:solidFill>
              <a:prstDash val="solid"/>
              <a:miter lim="400000"/>
            </a:ln>
          </a:top>
          <a:bottom>
            <a:ln w="25400" cap="flat">
              <a:solidFill>
                <a:srgbClr val="7A7A7A"/>
              </a:solidFill>
              <a:prstDash val="solid"/>
              <a:miter lim="400000"/>
            </a:ln>
          </a:bottom>
          <a:insideH>
            <a:ln w="25400" cap="flat">
              <a:solidFill>
                <a:srgbClr val="7A7A7A"/>
              </a:solidFill>
              <a:prstDash val="solid"/>
              <a:miter lim="400000"/>
            </a:ln>
          </a:insideH>
          <a:insideV>
            <a:ln w="25400" cap="flat">
              <a:solidFill>
                <a:srgbClr val="000000"/>
              </a:solidFill>
              <a:prstDash val="solid"/>
              <a:miter lim="400000"/>
            </a:ln>
          </a:insideV>
        </a:tcBdr>
        <a:fill>
          <a:solidFill>
            <a:srgbClr val="D7E8E1"/>
          </a:solidFill>
        </a:fill>
      </a:tcStyle>
    </a:firstCol>
    <a:lastRow>
      <a:tcTxStyle b="off" i="off">
        <a:font>
          <a:latin typeface="Gill Sans"/>
          <a:ea typeface="Gill Sans"/>
          <a:cs typeface="Gill Sans"/>
        </a:font>
        <a:schemeClr val="accent1">
          <a:hueOff val="-1735709"/>
          <a:satOff val="1466"/>
          <a:lumOff val="61746"/>
        </a:schemeClr>
      </a:tcTxStyle>
      <a:tcStyle>
        <a:tcBdr>
          <a:left>
            <a:ln w="9525" cap="flat">
              <a:solidFill>
                <a:srgbClr val="53585F"/>
              </a:solidFill>
              <a:prstDash val="solid"/>
              <a:miter lim="400000"/>
            </a:ln>
          </a:left>
          <a:right>
            <a:ln w="9525" cap="flat">
              <a:solidFill>
                <a:srgbClr val="53585F"/>
              </a:solidFill>
              <a:prstDash val="solid"/>
              <a:miter lim="400000"/>
            </a:ln>
          </a:right>
          <a:top>
            <a:ln w="9525" cap="flat">
              <a:solidFill>
                <a:srgbClr val="53585F"/>
              </a:solidFill>
              <a:prstDash val="solid"/>
              <a:miter lim="400000"/>
            </a:ln>
          </a:top>
          <a:bottom>
            <a:ln w="9525" cap="flat">
              <a:solidFill>
                <a:srgbClr val="53585F"/>
              </a:solidFill>
              <a:prstDash val="solid"/>
              <a:miter lim="400000"/>
            </a:ln>
          </a:bottom>
          <a:insideH>
            <a:ln w="25400" cap="flat">
              <a:solidFill>
                <a:srgbClr val="000000"/>
              </a:solidFill>
              <a:prstDash val="solid"/>
              <a:miter lim="400000"/>
            </a:ln>
          </a:insideH>
          <a:insideV>
            <a:ln w="9525" cap="flat">
              <a:solidFill>
                <a:srgbClr val="53585F"/>
              </a:solidFill>
              <a:prstDash val="solid"/>
              <a:miter lim="400000"/>
            </a:ln>
          </a:insideV>
        </a:tcBdr>
        <a:fill>
          <a:solidFill>
            <a:srgbClr val="DCDEE0"/>
          </a:solidFill>
        </a:fill>
      </a:tcStyle>
    </a:lastRow>
    <a:firstRow>
      <a:tcTxStyle b="on" i="off">
        <a:font>
          <a:latin typeface="Helvetica"/>
          <a:ea typeface="Helvetica"/>
          <a:cs typeface="Helvetica"/>
        </a:font>
        <a:srgbClr val="000000"/>
      </a:tcTxStyle>
      <a:tcStyle>
        <a:tcBdr>
          <a:left>
            <a:ln w="25400" cap="flat">
              <a:solidFill>
                <a:srgbClr val="7A7A7A"/>
              </a:solidFill>
              <a:prstDash val="solid"/>
              <a:miter lim="400000"/>
            </a:ln>
          </a:left>
          <a:right>
            <a:ln w="25400" cap="flat">
              <a:solidFill>
                <a:srgbClr val="7A7A7A"/>
              </a:solidFill>
              <a:prstDash val="solid"/>
              <a:miter lim="400000"/>
            </a:ln>
          </a:right>
          <a:top>
            <a:ln w="25400" cap="flat">
              <a:solidFill>
                <a:srgbClr val="7A7A7A"/>
              </a:solidFill>
              <a:prstDash val="solid"/>
              <a:miter lim="400000"/>
            </a:ln>
          </a:top>
          <a:bottom>
            <a:ln w="25400" cap="flat">
              <a:solidFill>
                <a:srgbClr val="7A7A7A"/>
              </a:solidFill>
              <a:prstDash val="solid"/>
              <a:miter lim="400000"/>
            </a:ln>
          </a:bottom>
          <a:insideH>
            <a:ln w="25400" cap="flat">
              <a:solidFill>
                <a:srgbClr val="000000"/>
              </a:solidFill>
              <a:prstDash val="solid"/>
              <a:miter lim="400000"/>
            </a:ln>
          </a:insideH>
          <a:insideV>
            <a:ln w="25400" cap="flat">
              <a:solidFill>
                <a:srgbClr val="7A7A7A"/>
              </a:solidFill>
              <a:prstDash val="solid"/>
              <a:miter lim="400000"/>
            </a:ln>
          </a:insideV>
        </a:tcBdr>
        <a:fill>
          <a:solidFill>
            <a:srgbClr val="DCDE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672"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Maloney" userId="S::louise.maloney@thresholdsports.co.uk::49cdcfa8-67d5-4cae-b928-6808ca9f253f" providerId="AD" clId="Web-{1C1802F6-EB92-752E-E603-D4FADA1BBC94}"/>
    <pc:docChg chg="modSld sldOrd">
      <pc:chgData name="Louise Maloney" userId="S::louise.maloney@thresholdsports.co.uk::49cdcfa8-67d5-4cae-b928-6808ca9f253f" providerId="AD" clId="Web-{1C1802F6-EB92-752E-E603-D4FADA1BBC94}" dt="2022-05-27T09:02:17.924" v="97"/>
      <pc:docMkLst>
        <pc:docMk/>
      </pc:docMkLst>
      <pc:sldChg chg="mod modShow">
        <pc:chgData name="Louise Maloney" userId="S::louise.maloney@thresholdsports.co.uk::49cdcfa8-67d5-4cae-b928-6808ca9f253f" providerId="AD" clId="Web-{1C1802F6-EB92-752E-E603-D4FADA1BBC94}" dt="2022-05-27T08:55:38.713" v="45"/>
        <pc:sldMkLst>
          <pc:docMk/>
          <pc:sldMk cId="0" sldId="262"/>
        </pc:sldMkLst>
      </pc:sldChg>
      <pc:sldChg chg="modSp">
        <pc:chgData name="Louise Maloney" userId="S::louise.maloney@thresholdsports.co.uk::49cdcfa8-67d5-4cae-b928-6808ca9f253f" providerId="AD" clId="Web-{1C1802F6-EB92-752E-E603-D4FADA1BBC94}" dt="2022-05-27T08:54:53.243" v="43" actId="20577"/>
        <pc:sldMkLst>
          <pc:docMk/>
          <pc:sldMk cId="2738189186" sldId="264"/>
        </pc:sldMkLst>
        <pc:spChg chg="mod">
          <ac:chgData name="Louise Maloney" userId="S::louise.maloney@thresholdsports.co.uk::49cdcfa8-67d5-4cae-b928-6808ca9f253f" providerId="AD" clId="Web-{1C1802F6-EB92-752E-E603-D4FADA1BBC94}" dt="2022-05-27T08:54:53.243" v="43" actId="20577"/>
          <ac:spMkLst>
            <pc:docMk/>
            <pc:sldMk cId="2738189186" sldId="264"/>
            <ac:spMk id="5" creationId="{20D77B84-19A5-4667-AE9A-4EB525D1F606}"/>
          </ac:spMkLst>
        </pc:spChg>
      </pc:sldChg>
      <pc:sldChg chg="ord">
        <pc:chgData name="Louise Maloney" userId="S::louise.maloney@thresholdsports.co.uk::49cdcfa8-67d5-4cae-b928-6808ca9f253f" providerId="AD" clId="Web-{1C1802F6-EB92-752E-E603-D4FADA1BBC94}" dt="2022-05-27T08:55:16.963" v="44"/>
        <pc:sldMkLst>
          <pc:docMk/>
          <pc:sldMk cId="3849825550" sldId="265"/>
        </pc:sldMkLst>
      </pc:sldChg>
      <pc:sldChg chg="modSp">
        <pc:chgData name="Louise Maloney" userId="S::louise.maloney@thresholdsports.co.uk::49cdcfa8-67d5-4cae-b928-6808ca9f253f" providerId="AD" clId="Web-{1C1802F6-EB92-752E-E603-D4FADA1BBC94}" dt="2022-05-27T09:01:31.236" v="88" actId="20577"/>
        <pc:sldMkLst>
          <pc:docMk/>
          <pc:sldMk cId="1287065091" sldId="269"/>
        </pc:sldMkLst>
        <pc:spChg chg="mod">
          <ac:chgData name="Louise Maloney" userId="S::louise.maloney@thresholdsports.co.uk::49cdcfa8-67d5-4cae-b928-6808ca9f253f" providerId="AD" clId="Web-{1C1802F6-EB92-752E-E603-D4FADA1BBC94}" dt="2022-05-27T09:01:31.236" v="88" actId="20577"/>
          <ac:spMkLst>
            <pc:docMk/>
            <pc:sldMk cId="1287065091" sldId="269"/>
            <ac:spMk id="4" creationId="{296A8AA9-093F-4827-AB5E-2AC9F7D61D76}"/>
          </ac:spMkLst>
        </pc:spChg>
      </pc:sldChg>
      <pc:sldChg chg="modSp mod modShow">
        <pc:chgData name="Louise Maloney" userId="S::louise.maloney@thresholdsports.co.uk::49cdcfa8-67d5-4cae-b928-6808ca9f253f" providerId="AD" clId="Web-{1C1802F6-EB92-752E-E603-D4FADA1BBC94}" dt="2022-05-27T09:02:17.924" v="97"/>
        <pc:sldMkLst>
          <pc:docMk/>
          <pc:sldMk cId="3058588433" sldId="277"/>
        </pc:sldMkLst>
        <pc:spChg chg="mod">
          <ac:chgData name="Louise Maloney" userId="S::louise.maloney@thresholdsports.co.uk::49cdcfa8-67d5-4cae-b928-6808ca9f253f" providerId="AD" clId="Web-{1C1802F6-EB92-752E-E603-D4FADA1BBC94}" dt="2022-05-27T09:01:44.783" v="95" actId="20577"/>
          <ac:spMkLst>
            <pc:docMk/>
            <pc:sldMk cId="3058588433" sldId="277"/>
            <ac:spMk id="4" creationId="{296A8AA9-093F-4827-AB5E-2AC9F7D61D76}"/>
          </ac:spMkLst>
        </pc:spChg>
      </pc:sldChg>
    </pc:docChg>
  </pc:docChgLst>
  <pc:docChgLst>
    <pc:chgData name="Louise Maloney" userId="49cdcfa8-67d5-4cae-b928-6808ca9f253f" providerId="ADAL" clId="{DAF47398-983A-42FF-B950-8B839AC004B7}"/>
    <pc:docChg chg="undo custSel addSld modSld">
      <pc:chgData name="Louise Maloney" userId="49cdcfa8-67d5-4cae-b928-6808ca9f253f" providerId="ADAL" clId="{DAF47398-983A-42FF-B950-8B839AC004B7}" dt="2022-05-26T07:39:59.880" v="400" actId="20577"/>
      <pc:docMkLst>
        <pc:docMk/>
      </pc:docMkLst>
      <pc:sldChg chg="addSp delSp modSp new mod">
        <pc:chgData name="Louise Maloney" userId="49cdcfa8-67d5-4cae-b928-6808ca9f253f" providerId="ADAL" clId="{DAF47398-983A-42FF-B950-8B839AC004B7}" dt="2022-05-26T07:39:59.880" v="400" actId="20577"/>
        <pc:sldMkLst>
          <pc:docMk/>
          <pc:sldMk cId="3152507751" sldId="272"/>
        </pc:sldMkLst>
        <pc:spChg chg="mod">
          <ac:chgData name="Louise Maloney" userId="49cdcfa8-67d5-4cae-b928-6808ca9f253f" providerId="ADAL" clId="{DAF47398-983A-42FF-B950-8B839AC004B7}" dt="2022-05-26T07:38:47.323" v="319" actId="1076"/>
          <ac:spMkLst>
            <pc:docMk/>
            <pc:sldMk cId="3152507751" sldId="272"/>
            <ac:spMk id="3" creationId="{A6F08547-098B-408D-896E-7DE9E762D7DD}"/>
          </ac:spMkLst>
        </pc:spChg>
        <pc:spChg chg="mod">
          <ac:chgData name="Louise Maloney" userId="49cdcfa8-67d5-4cae-b928-6808ca9f253f" providerId="ADAL" clId="{DAF47398-983A-42FF-B950-8B839AC004B7}" dt="2022-05-26T07:39:59.880" v="400" actId="20577"/>
          <ac:spMkLst>
            <pc:docMk/>
            <pc:sldMk cId="3152507751" sldId="272"/>
            <ac:spMk id="4" creationId="{D4E32951-6E89-4CBA-AB9E-A36C58C23E3B}"/>
          </ac:spMkLst>
        </pc:spChg>
        <pc:spChg chg="del">
          <ac:chgData name="Louise Maloney" userId="49cdcfa8-67d5-4cae-b928-6808ca9f253f" providerId="ADAL" clId="{DAF47398-983A-42FF-B950-8B839AC004B7}" dt="2022-05-25T15:49:48.810" v="26"/>
          <ac:spMkLst>
            <pc:docMk/>
            <pc:sldMk cId="3152507751" sldId="272"/>
            <ac:spMk id="5" creationId="{1677B1E0-BF0D-4F2F-BDF9-1DAB16306FA6}"/>
          </ac:spMkLst>
        </pc:spChg>
        <pc:picChg chg="add mod modCrop">
          <ac:chgData name="Louise Maloney" userId="49cdcfa8-67d5-4cae-b928-6808ca9f253f" providerId="ADAL" clId="{DAF47398-983A-42FF-B950-8B839AC004B7}" dt="2022-05-26T07:38:11.544" v="300" actId="1076"/>
          <ac:picMkLst>
            <pc:docMk/>
            <pc:sldMk cId="3152507751" sldId="272"/>
            <ac:picMk id="7" creationId="{51F1FE4C-184F-4AB1-BC51-D99945C2ABA2}"/>
          </ac:picMkLst>
        </pc:picChg>
        <pc:picChg chg="add mod">
          <ac:chgData name="Louise Maloney" userId="49cdcfa8-67d5-4cae-b928-6808ca9f253f" providerId="ADAL" clId="{DAF47398-983A-42FF-B950-8B839AC004B7}" dt="2022-05-26T07:37:31.731" v="288" actId="1076"/>
          <ac:picMkLst>
            <pc:docMk/>
            <pc:sldMk cId="3152507751" sldId="272"/>
            <ac:picMk id="9" creationId="{97B95A28-DD46-4492-A586-252C7CC7C103}"/>
          </ac:picMkLst>
        </pc:picChg>
        <pc:picChg chg="add mod modCrop">
          <ac:chgData name="Louise Maloney" userId="49cdcfa8-67d5-4cae-b928-6808ca9f253f" providerId="ADAL" clId="{DAF47398-983A-42FF-B950-8B839AC004B7}" dt="2022-05-26T07:38:21.280" v="302" actId="1076"/>
          <ac:picMkLst>
            <pc:docMk/>
            <pc:sldMk cId="3152507751" sldId="272"/>
            <ac:picMk id="11" creationId="{6D640C7C-834E-4666-AA02-ADC6763E84A4}"/>
          </ac:picMkLst>
        </pc:picChg>
        <pc:picChg chg="add del mod">
          <ac:chgData name="Louise Maloney" userId="49cdcfa8-67d5-4cae-b928-6808ca9f253f" providerId="ADAL" clId="{DAF47398-983A-42FF-B950-8B839AC004B7}" dt="2022-05-26T07:32:48.951" v="65" actId="478"/>
          <ac:picMkLst>
            <pc:docMk/>
            <pc:sldMk cId="3152507751" sldId="272"/>
            <ac:picMk id="13" creationId="{B14D3FA2-5802-4B74-8631-3993994F6C93}"/>
          </ac:picMkLst>
        </pc:picChg>
        <pc:picChg chg="add mod modCrop">
          <ac:chgData name="Louise Maloney" userId="49cdcfa8-67d5-4cae-b928-6808ca9f253f" providerId="ADAL" clId="{DAF47398-983A-42FF-B950-8B839AC004B7}" dt="2022-05-26T07:37:34.941" v="289" actId="1076"/>
          <ac:picMkLst>
            <pc:docMk/>
            <pc:sldMk cId="3152507751" sldId="272"/>
            <ac:picMk id="15" creationId="{892A8F52-BC8B-465F-9ED0-9F985C571D8A}"/>
          </ac:picMkLst>
        </pc:picChg>
        <pc:picChg chg="add mod modCrop">
          <ac:chgData name="Louise Maloney" userId="49cdcfa8-67d5-4cae-b928-6808ca9f253f" providerId="ADAL" clId="{DAF47398-983A-42FF-B950-8B839AC004B7}" dt="2022-05-26T07:38:23.044" v="303" actId="1076"/>
          <ac:picMkLst>
            <pc:docMk/>
            <pc:sldMk cId="3152507751" sldId="272"/>
            <ac:picMk id="17" creationId="{31D44B5B-E3E8-45C7-B59E-861E0D06E0DD}"/>
          </ac:picMkLst>
        </pc:picChg>
      </pc:sldChg>
    </pc:docChg>
  </pc:docChgLst>
  <pc:docChgLst>
    <pc:chgData name="Louise Maloney" userId="S::louise.maloney@thresholdsports.co.uk::49cdcfa8-67d5-4cae-b928-6808ca9f253f" providerId="AD" clId="Web-{B2E9C7B9-2BE7-2AC9-1E25-A48C42CD1207}"/>
    <pc:docChg chg="modSld sldOrd">
      <pc:chgData name="Louise Maloney" userId="S::louise.maloney@thresholdsports.co.uk::49cdcfa8-67d5-4cae-b928-6808ca9f253f" providerId="AD" clId="Web-{B2E9C7B9-2BE7-2AC9-1E25-A48C42CD1207}" dt="2022-05-26T18:48:55.354" v="87" actId="20577"/>
      <pc:docMkLst>
        <pc:docMk/>
      </pc:docMkLst>
      <pc:sldChg chg="modSp">
        <pc:chgData name="Louise Maloney" userId="S::louise.maloney@thresholdsports.co.uk::49cdcfa8-67d5-4cae-b928-6808ca9f253f" providerId="AD" clId="Web-{B2E9C7B9-2BE7-2AC9-1E25-A48C42CD1207}" dt="2022-05-26T18:47:15.055" v="53" actId="1076"/>
        <pc:sldMkLst>
          <pc:docMk/>
          <pc:sldMk cId="0" sldId="263"/>
        </pc:sldMkLst>
        <pc:graphicFrameChg chg="mod modGraphic">
          <ac:chgData name="Louise Maloney" userId="S::louise.maloney@thresholdsports.co.uk::49cdcfa8-67d5-4cae-b928-6808ca9f253f" providerId="AD" clId="Web-{B2E9C7B9-2BE7-2AC9-1E25-A48C42CD1207}" dt="2022-05-26T18:47:15.055" v="53" actId="1076"/>
          <ac:graphicFrameMkLst>
            <pc:docMk/>
            <pc:sldMk cId="0" sldId="263"/>
            <ac:graphicFrameMk id="2" creationId="{2B60E24C-D806-42DD-9F16-56AC7FA23796}"/>
          </ac:graphicFrameMkLst>
        </pc:graphicFrameChg>
      </pc:sldChg>
      <pc:sldChg chg="ord">
        <pc:chgData name="Louise Maloney" userId="S::louise.maloney@thresholdsports.co.uk::49cdcfa8-67d5-4cae-b928-6808ca9f253f" providerId="AD" clId="Web-{B2E9C7B9-2BE7-2AC9-1E25-A48C42CD1207}" dt="2022-05-26T18:47:20.711" v="54"/>
        <pc:sldMkLst>
          <pc:docMk/>
          <pc:sldMk cId="3673524371" sldId="266"/>
        </pc:sldMkLst>
      </pc:sldChg>
      <pc:sldChg chg="ord">
        <pc:chgData name="Louise Maloney" userId="S::louise.maloney@thresholdsports.co.uk::49cdcfa8-67d5-4cae-b928-6808ca9f253f" providerId="AD" clId="Web-{B2E9C7B9-2BE7-2AC9-1E25-A48C42CD1207}" dt="2022-05-26T18:47:26.399" v="55"/>
        <pc:sldMkLst>
          <pc:docMk/>
          <pc:sldMk cId="954233798" sldId="267"/>
        </pc:sldMkLst>
      </pc:sldChg>
      <pc:sldChg chg="modSp">
        <pc:chgData name="Louise Maloney" userId="S::louise.maloney@thresholdsports.co.uk::49cdcfa8-67d5-4cae-b928-6808ca9f253f" providerId="AD" clId="Web-{B2E9C7B9-2BE7-2AC9-1E25-A48C42CD1207}" dt="2022-05-26T18:48:26.087" v="85" actId="20577"/>
        <pc:sldMkLst>
          <pc:docMk/>
          <pc:sldMk cId="1287065091" sldId="269"/>
        </pc:sldMkLst>
        <pc:spChg chg="mod">
          <ac:chgData name="Louise Maloney" userId="S::louise.maloney@thresholdsports.co.uk::49cdcfa8-67d5-4cae-b928-6808ca9f253f" providerId="AD" clId="Web-{B2E9C7B9-2BE7-2AC9-1E25-A48C42CD1207}" dt="2022-05-26T18:48:26.087" v="85" actId="20577"/>
          <ac:spMkLst>
            <pc:docMk/>
            <pc:sldMk cId="1287065091" sldId="269"/>
            <ac:spMk id="4" creationId="{296A8AA9-093F-4827-AB5E-2AC9F7D61D76}"/>
          </ac:spMkLst>
        </pc:spChg>
      </pc:sldChg>
      <pc:sldChg chg="modSp">
        <pc:chgData name="Louise Maloney" userId="S::louise.maloney@thresholdsports.co.uk::49cdcfa8-67d5-4cae-b928-6808ca9f253f" providerId="AD" clId="Web-{B2E9C7B9-2BE7-2AC9-1E25-A48C42CD1207}" dt="2022-05-26T18:48:55.354" v="87" actId="20577"/>
        <pc:sldMkLst>
          <pc:docMk/>
          <pc:sldMk cId="3306337292" sldId="273"/>
        </pc:sldMkLst>
        <pc:spChg chg="mod">
          <ac:chgData name="Louise Maloney" userId="S::louise.maloney@thresholdsports.co.uk::49cdcfa8-67d5-4cae-b928-6808ca9f253f" providerId="AD" clId="Web-{B2E9C7B9-2BE7-2AC9-1E25-A48C42CD1207}" dt="2022-05-26T18:48:55.354" v="87" actId="20577"/>
          <ac:spMkLst>
            <pc:docMk/>
            <pc:sldMk cId="3306337292" sldId="273"/>
            <ac:spMk id="4" creationId="{31E59872-6E01-4B9F-A769-F0DE882D06B4}"/>
          </ac:spMkLst>
        </pc:spChg>
      </pc:sldChg>
    </pc:docChg>
  </pc:docChgLst>
  <pc:docChgLst>
    <pc:chgData name="Natasha Addison" userId="S::natasha.addison@thresholdsports.co.uk::46ccda39-0816-4639-942a-b0f2dc7f10d5" providerId="AD" clId="Web-{71BB2C33-C407-9CAD-9A24-E64DE51E35F7}"/>
    <pc:docChg chg="addSld delSld modSld sldOrd">
      <pc:chgData name="Natasha Addison" userId="S::natasha.addison@thresholdsports.co.uk::46ccda39-0816-4639-942a-b0f2dc7f10d5" providerId="AD" clId="Web-{71BB2C33-C407-9CAD-9A24-E64DE51E35F7}" dt="2022-05-26T17:47:39.831" v="518" actId="20577"/>
      <pc:docMkLst>
        <pc:docMk/>
      </pc:docMkLst>
      <pc:sldChg chg="modSp">
        <pc:chgData name="Natasha Addison" userId="S::natasha.addison@thresholdsports.co.uk::46ccda39-0816-4639-942a-b0f2dc7f10d5" providerId="AD" clId="Web-{71BB2C33-C407-9CAD-9A24-E64DE51E35F7}" dt="2022-05-26T17:12:25.035" v="353" actId="20577"/>
        <pc:sldMkLst>
          <pc:docMk/>
          <pc:sldMk cId="3899983485" sldId="257"/>
        </pc:sldMkLst>
        <pc:spChg chg="mod">
          <ac:chgData name="Natasha Addison" userId="S::natasha.addison@thresholdsports.co.uk::46ccda39-0816-4639-942a-b0f2dc7f10d5" providerId="AD" clId="Web-{71BB2C33-C407-9CAD-9A24-E64DE51E35F7}" dt="2022-05-26T17:12:25.035" v="353" actId="20577"/>
          <ac:spMkLst>
            <pc:docMk/>
            <pc:sldMk cId="3899983485" sldId="257"/>
            <ac:spMk id="3" creationId="{D22DFD25-547D-4EA5-BF08-787C2AC3E4C8}"/>
          </ac:spMkLst>
        </pc:spChg>
      </pc:sldChg>
      <pc:sldChg chg="addSp delSp modSp">
        <pc:chgData name="Natasha Addison" userId="S::natasha.addison@thresholdsports.co.uk::46ccda39-0816-4639-942a-b0f2dc7f10d5" providerId="AD" clId="Web-{71BB2C33-C407-9CAD-9A24-E64DE51E35F7}" dt="2022-05-26T17:43:53.134" v="496" actId="20577"/>
        <pc:sldMkLst>
          <pc:docMk/>
          <pc:sldMk cId="1012647257" sldId="259"/>
        </pc:sldMkLst>
        <pc:spChg chg="mod">
          <ac:chgData name="Natasha Addison" userId="S::natasha.addison@thresholdsports.co.uk::46ccda39-0816-4639-942a-b0f2dc7f10d5" providerId="AD" clId="Web-{71BB2C33-C407-9CAD-9A24-E64DE51E35F7}" dt="2022-05-26T16:41:35.548" v="53" actId="20577"/>
          <ac:spMkLst>
            <pc:docMk/>
            <pc:sldMk cId="1012647257" sldId="259"/>
            <ac:spMk id="3" creationId="{9D914F60-CDC3-4696-AF02-818E7AD1BAB3}"/>
          </ac:spMkLst>
        </pc:spChg>
        <pc:spChg chg="mod">
          <ac:chgData name="Natasha Addison" userId="S::natasha.addison@thresholdsports.co.uk::46ccda39-0816-4639-942a-b0f2dc7f10d5" providerId="AD" clId="Web-{71BB2C33-C407-9CAD-9A24-E64DE51E35F7}" dt="2022-05-26T17:43:53.134" v="496" actId="20577"/>
          <ac:spMkLst>
            <pc:docMk/>
            <pc:sldMk cId="1012647257" sldId="259"/>
            <ac:spMk id="4" creationId="{31E59872-6E01-4B9F-A769-F0DE882D06B4}"/>
          </ac:spMkLst>
        </pc:spChg>
        <pc:spChg chg="add del mod">
          <ac:chgData name="Natasha Addison" userId="S::natasha.addison@thresholdsports.co.uk::46ccda39-0816-4639-942a-b0f2dc7f10d5" providerId="AD" clId="Web-{71BB2C33-C407-9CAD-9A24-E64DE51E35F7}" dt="2022-05-26T16:56:25.642" v="172"/>
          <ac:spMkLst>
            <pc:docMk/>
            <pc:sldMk cId="1012647257" sldId="259"/>
            <ac:spMk id="8" creationId="{D1E8C520-51B7-8CAD-0D3C-18D0CD2C1B61}"/>
          </ac:spMkLst>
        </pc:spChg>
        <pc:spChg chg="add del mod">
          <ac:chgData name="Natasha Addison" userId="S::natasha.addison@thresholdsports.co.uk::46ccda39-0816-4639-942a-b0f2dc7f10d5" providerId="AD" clId="Web-{71BB2C33-C407-9CAD-9A24-E64DE51E35F7}" dt="2022-05-26T16:58:26.428" v="197"/>
          <ac:spMkLst>
            <pc:docMk/>
            <pc:sldMk cId="1012647257" sldId="259"/>
            <ac:spMk id="13" creationId="{0276847D-9796-53FB-0FA8-361F50BC0411}"/>
          </ac:spMkLst>
        </pc:spChg>
        <pc:picChg chg="add del mod">
          <ac:chgData name="Natasha Addison" userId="S::natasha.addison@thresholdsports.co.uk::46ccda39-0816-4639-942a-b0f2dc7f10d5" providerId="AD" clId="Web-{71BB2C33-C407-9CAD-9A24-E64DE51E35F7}" dt="2022-05-26T16:56:29.236" v="174"/>
          <ac:picMkLst>
            <pc:docMk/>
            <pc:sldMk cId="1012647257" sldId="259"/>
            <ac:picMk id="5" creationId="{7D4FE4DB-4EE3-4B81-DD96-6AA1A6B81AAB}"/>
          </ac:picMkLst>
        </pc:picChg>
        <pc:picChg chg="del">
          <ac:chgData name="Natasha Addison" userId="S::natasha.addison@thresholdsports.co.uk::46ccda39-0816-4639-942a-b0f2dc7f10d5" providerId="AD" clId="Web-{71BB2C33-C407-9CAD-9A24-E64DE51E35F7}" dt="2022-05-26T16:46:57.045" v="164"/>
          <ac:picMkLst>
            <pc:docMk/>
            <pc:sldMk cId="1012647257" sldId="259"/>
            <ac:picMk id="7" creationId="{B1F6B686-25EA-4712-8A34-B620D8CB10B1}"/>
          </ac:picMkLst>
        </pc:picChg>
        <pc:picChg chg="add mod modCrop">
          <ac:chgData name="Natasha Addison" userId="S::natasha.addison@thresholdsports.co.uk::46ccda39-0816-4639-942a-b0f2dc7f10d5" providerId="AD" clId="Web-{71BB2C33-C407-9CAD-9A24-E64DE51E35F7}" dt="2022-05-26T16:58:20.256" v="196" actId="1076"/>
          <ac:picMkLst>
            <pc:docMk/>
            <pc:sldMk cId="1012647257" sldId="259"/>
            <ac:picMk id="9" creationId="{8AFA2431-D6B9-22A5-AB1C-09828DE0EEF4}"/>
          </ac:picMkLst>
        </pc:picChg>
        <pc:picChg chg="add del mod">
          <ac:chgData name="Natasha Addison" userId="S::natasha.addison@thresholdsports.co.uk::46ccda39-0816-4639-942a-b0f2dc7f10d5" providerId="AD" clId="Web-{71BB2C33-C407-9CAD-9A24-E64DE51E35F7}" dt="2022-05-26T16:58:06.568" v="195"/>
          <ac:picMkLst>
            <pc:docMk/>
            <pc:sldMk cId="1012647257" sldId="259"/>
            <ac:picMk id="11" creationId="{52B484D1-F0BB-5528-B549-0448ACABAB3F}"/>
          </ac:picMkLst>
        </pc:picChg>
      </pc:sldChg>
      <pc:sldChg chg="add del">
        <pc:chgData name="Natasha Addison" userId="S::natasha.addison@thresholdsports.co.uk::46ccda39-0816-4639-942a-b0f2dc7f10d5" providerId="AD" clId="Web-{71BB2C33-C407-9CAD-9A24-E64DE51E35F7}" dt="2022-05-26T17:09:22.154" v="312"/>
        <pc:sldMkLst>
          <pc:docMk/>
          <pc:sldMk cId="2738189186" sldId="264"/>
        </pc:sldMkLst>
      </pc:sldChg>
      <pc:sldChg chg="add del mod modShow">
        <pc:chgData name="Natasha Addison" userId="S::natasha.addison@thresholdsports.co.uk::46ccda39-0816-4639-942a-b0f2dc7f10d5" providerId="AD" clId="Web-{71BB2C33-C407-9CAD-9A24-E64DE51E35F7}" dt="2022-05-26T17:10:12.718" v="318"/>
        <pc:sldMkLst>
          <pc:docMk/>
          <pc:sldMk cId="954233798" sldId="267"/>
        </pc:sldMkLst>
      </pc:sldChg>
      <pc:sldChg chg="add del mod modShow">
        <pc:chgData name="Natasha Addison" userId="S::natasha.addison@thresholdsports.co.uk::46ccda39-0816-4639-942a-b0f2dc7f10d5" providerId="AD" clId="Web-{71BB2C33-C407-9CAD-9A24-E64DE51E35F7}" dt="2022-05-26T17:10:14.703" v="319"/>
        <pc:sldMkLst>
          <pc:docMk/>
          <pc:sldMk cId="2305564126" sldId="268"/>
        </pc:sldMkLst>
      </pc:sldChg>
      <pc:sldChg chg="addSp delSp modSp">
        <pc:chgData name="Natasha Addison" userId="S::natasha.addison@thresholdsports.co.uk::46ccda39-0816-4639-942a-b0f2dc7f10d5" providerId="AD" clId="Web-{71BB2C33-C407-9CAD-9A24-E64DE51E35F7}" dt="2022-05-26T17:12:59.318" v="358" actId="1076"/>
        <pc:sldMkLst>
          <pc:docMk/>
          <pc:sldMk cId="0" sldId="270"/>
        </pc:sldMkLst>
        <pc:spChg chg="add mod">
          <ac:chgData name="Natasha Addison" userId="S::natasha.addison@thresholdsports.co.uk::46ccda39-0816-4639-942a-b0f2dc7f10d5" providerId="AD" clId="Web-{71BB2C33-C407-9CAD-9A24-E64DE51E35F7}" dt="2022-05-26T17:11:15.158" v="328" actId="1076"/>
          <ac:spMkLst>
            <pc:docMk/>
            <pc:sldMk cId="0" sldId="270"/>
            <ac:spMk id="4" creationId="{5D1975EE-5880-56AC-5819-67B9901AC74B}"/>
          </ac:spMkLst>
        </pc:spChg>
        <pc:spChg chg="ord">
          <ac:chgData name="Natasha Addison" userId="S::natasha.addison@thresholdsports.co.uk::46ccda39-0816-4639-942a-b0f2dc7f10d5" providerId="AD" clId="Web-{71BB2C33-C407-9CAD-9A24-E64DE51E35F7}" dt="2022-05-26T17:12:47.286" v="355"/>
          <ac:spMkLst>
            <pc:docMk/>
            <pc:sldMk cId="0" sldId="270"/>
            <ac:spMk id="22538" creationId="{4D572C03-D7F1-4772-BB3B-EF7D41665531}"/>
          </ac:spMkLst>
        </pc:spChg>
        <pc:spChg chg="mod">
          <ac:chgData name="Natasha Addison" userId="S::natasha.addison@thresholdsports.co.uk::46ccda39-0816-4639-942a-b0f2dc7f10d5" providerId="AD" clId="Web-{71BB2C33-C407-9CAD-9A24-E64DE51E35F7}" dt="2022-05-26T17:10:55.563" v="322" actId="20577"/>
          <ac:spMkLst>
            <pc:docMk/>
            <pc:sldMk cId="0" sldId="270"/>
            <ac:spMk id="22544" creationId="{5BE584D7-AB9D-4DC4-888A-76ADE9F255C5}"/>
          </ac:spMkLst>
        </pc:spChg>
        <pc:spChg chg="mod">
          <ac:chgData name="Natasha Addison" userId="S::natasha.addison@thresholdsports.co.uk::46ccda39-0816-4639-942a-b0f2dc7f10d5" providerId="AD" clId="Web-{71BB2C33-C407-9CAD-9A24-E64DE51E35F7}" dt="2022-05-26T17:12:59.318" v="358" actId="1076"/>
          <ac:spMkLst>
            <pc:docMk/>
            <pc:sldMk cId="0" sldId="270"/>
            <ac:spMk id="22549" creationId="{99524A7B-9012-4226-B9B6-AEC6658F1957}"/>
          </ac:spMkLst>
        </pc:spChg>
        <pc:picChg chg="add mod ord">
          <ac:chgData name="Natasha Addison" userId="S::natasha.addison@thresholdsports.co.uk::46ccda39-0816-4639-942a-b0f2dc7f10d5" providerId="AD" clId="Web-{71BB2C33-C407-9CAD-9A24-E64DE51E35F7}" dt="2022-05-26T17:12:54.833" v="357" actId="1076"/>
          <ac:picMkLst>
            <pc:docMk/>
            <pc:sldMk cId="0" sldId="270"/>
            <ac:picMk id="3" creationId="{88614EF3-1A51-3736-1C87-74A86A95EF7D}"/>
          </ac:picMkLst>
        </pc:picChg>
        <pc:picChg chg="del">
          <ac:chgData name="Natasha Addison" userId="S::natasha.addison@thresholdsports.co.uk::46ccda39-0816-4639-942a-b0f2dc7f10d5" providerId="AD" clId="Web-{71BB2C33-C407-9CAD-9A24-E64DE51E35F7}" dt="2022-05-26T17:10:52.610" v="320"/>
          <ac:picMkLst>
            <pc:docMk/>
            <pc:sldMk cId="0" sldId="270"/>
            <ac:picMk id="22530" creationId="{313E386E-FE0B-449B-B88A-C396347DCED8}"/>
          </ac:picMkLst>
        </pc:picChg>
      </pc:sldChg>
      <pc:sldChg chg="del">
        <pc:chgData name="Natasha Addison" userId="S::natasha.addison@thresholdsports.co.uk::46ccda39-0816-4639-942a-b0f2dc7f10d5" providerId="AD" clId="Web-{71BB2C33-C407-9CAD-9A24-E64DE51E35F7}" dt="2022-05-26T17:11:19.642" v="329"/>
        <pc:sldMkLst>
          <pc:docMk/>
          <pc:sldMk cId="0" sldId="271"/>
        </pc:sldMkLst>
      </pc:sldChg>
      <pc:sldChg chg="modSp ord">
        <pc:chgData name="Natasha Addison" userId="S::natasha.addison@thresholdsports.co.uk::46ccda39-0816-4639-942a-b0f2dc7f10d5" providerId="AD" clId="Web-{71BB2C33-C407-9CAD-9A24-E64DE51E35F7}" dt="2022-05-26T17:44:10.275" v="501" actId="1076"/>
        <pc:sldMkLst>
          <pc:docMk/>
          <pc:sldMk cId="3152507751" sldId="272"/>
        </pc:sldMkLst>
        <pc:spChg chg="mod">
          <ac:chgData name="Natasha Addison" userId="S::natasha.addison@thresholdsports.co.uk::46ccda39-0816-4639-942a-b0f2dc7f10d5" providerId="AD" clId="Web-{71BB2C33-C407-9CAD-9A24-E64DE51E35F7}" dt="2022-05-26T17:44:03.384" v="500" actId="20577"/>
          <ac:spMkLst>
            <pc:docMk/>
            <pc:sldMk cId="3152507751" sldId="272"/>
            <ac:spMk id="3" creationId="{A6F08547-098B-408D-896E-7DE9E762D7DD}"/>
          </ac:spMkLst>
        </pc:spChg>
        <pc:spChg chg="mod">
          <ac:chgData name="Natasha Addison" userId="S::natasha.addison@thresholdsports.co.uk::46ccda39-0816-4639-942a-b0f2dc7f10d5" providerId="AD" clId="Web-{71BB2C33-C407-9CAD-9A24-E64DE51E35F7}" dt="2022-05-26T17:44:10.275" v="501" actId="1076"/>
          <ac:spMkLst>
            <pc:docMk/>
            <pc:sldMk cId="3152507751" sldId="272"/>
            <ac:spMk id="4" creationId="{D4E32951-6E89-4CBA-AB9E-A36C58C23E3B}"/>
          </ac:spMkLst>
        </pc:spChg>
        <pc:picChg chg="mod">
          <ac:chgData name="Natasha Addison" userId="S::natasha.addison@thresholdsports.co.uk::46ccda39-0816-4639-942a-b0f2dc7f10d5" providerId="AD" clId="Web-{71BB2C33-C407-9CAD-9A24-E64DE51E35F7}" dt="2022-05-26T16:40:07.295" v="29" actId="14100"/>
          <ac:picMkLst>
            <pc:docMk/>
            <pc:sldMk cId="3152507751" sldId="272"/>
            <ac:picMk id="7" creationId="{51F1FE4C-184F-4AB1-BC51-D99945C2ABA2}"/>
          </ac:picMkLst>
        </pc:picChg>
        <pc:picChg chg="mod">
          <ac:chgData name="Natasha Addison" userId="S::natasha.addison@thresholdsports.co.uk::46ccda39-0816-4639-942a-b0f2dc7f10d5" providerId="AD" clId="Web-{71BB2C33-C407-9CAD-9A24-E64DE51E35F7}" dt="2022-05-26T16:39:28.856" v="18" actId="1076"/>
          <ac:picMkLst>
            <pc:docMk/>
            <pc:sldMk cId="3152507751" sldId="272"/>
            <ac:picMk id="9" creationId="{97B95A28-DD46-4492-A586-252C7CC7C103}"/>
          </ac:picMkLst>
        </pc:picChg>
        <pc:picChg chg="mod">
          <ac:chgData name="Natasha Addison" userId="S::natasha.addison@thresholdsports.co.uk::46ccda39-0816-4639-942a-b0f2dc7f10d5" providerId="AD" clId="Web-{71BB2C33-C407-9CAD-9A24-E64DE51E35F7}" dt="2022-05-26T16:39:40.529" v="23" actId="1076"/>
          <ac:picMkLst>
            <pc:docMk/>
            <pc:sldMk cId="3152507751" sldId="272"/>
            <ac:picMk id="11" creationId="{6D640C7C-834E-4666-AA02-ADC6763E84A4}"/>
          </ac:picMkLst>
        </pc:picChg>
        <pc:picChg chg="mod modCrop">
          <ac:chgData name="Natasha Addison" userId="S::natasha.addison@thresholdsports.co.uk::46ccda39-0816-4639-942a-b0f2dc7f10d5" providerId="AD" clId="Web-{71BB2C33-C407-9CAD-9A24-E64DE51E35F7}" dt="2022-05-26T16:39:56.107" v="26" actId="1076"/>
          <ac:picMkLst>
            <pc:docMk/>
            <pc:sldMk cId="3152507751" sldId="272"/>
            <ac:picMk id="15" creationId="{892A8F52-BC8B-465F-9ED0-9F985C571D8A}"/>
          </ac:picMkLst>
        </pc:picChg>
        <pc:picChg chg="mod">
          <ac:chgData name="Natasha Addison" userId="S::natasha.addison@thresholdsports.co.uk::46ccda39-0816-4639-942a-b0f2dc7f10d5" providerId="AD" clId="Web-{71BB2C33-C407-9CAD-9A24-E64DE51E35F7}" dt="2022-05-26T16:39:56.154" v="27" actId="1076"/>
          <ac:picMkLst>
            <pc:docMk/>
            <pc:sldMk cId="3152507751" sldId="272"/>
            <ac:picMk id="17" creationId="{31D44B5B-E3E8-45C7-B59E-861E0D06E0DD}"/>
          </ac:picMkLst>
        </pc:picChg>
      </pc:sldChg>
      <pc:sldChg chg="add replId">
        <pc:chgData name="Natasha Addison" userId="S::natasha.addison@thresholdsports.co.uk::46ccda39-0816-4639-942a-b0f2dc7f10d5" providerId="AD" clId="Web-{71BB2C33-C407-9CAD-9A24-E64DE51E35F7}" dt="2022-05-26T16:40:59.734" v="30"/>
        <pc:sldMkLst>
          <pc:docMk/>
          <pc:sldMk cId="3306337292" sldId="273"/>
        </pc:sldMkLst>
      </pc:sldChg>
      <pc:sldChg chg="modSp add del ord replId">
        <pc:chgData name="Natasha Addison" userId="S::natasha.addison@thresholdsports.co.uk::46ccda39-0816-4639-942a-b0f2dc7f10d5" providerId="AD" clId="Web-{71BB2C33-C407-9CAD-9A24-E64DE51E35F7}" dt="2022-05-26T17:09:30.404" v="313"/>
        <pc:sldMkLst>
          <pc:docMk/>
          <pc:sldMk cId="1118544619" sldId="274"/>
        </pc:sldMkLst>
        <pc:spChg chg="mod">
          <ac:chgData name="Natasha Addison" userId="S::natasha.addison@thresholdsports.co.uk::46ccda39-0816-4639-942a-b0f2dc7f10d5" providerId="AD" clId="Web-{71BB2C33-C407-9CAD-9A24-E64DE51E35F7}" dt="2022-05-26T17:01:58.498" v="205" actId="20577"/>
          <ac:spMkLst>
            <pc:docMk/>
            <pc:sldMk cId="1118544619" sldId="274"/>
            <ac:spMk id="3" creationId="{9D914F60-CDC3-4696-AF02-818E7AD1BAB3}"/>
          </ac:spMkLst>
        </pc:spChg>
      </pc:sldChg>
      <pc:sldChg chg="addSp delSp modSp add replId">
        <pc:chgData name="Natasha Addison" userId="S::natasha.addison@thresholdsports.co.uk::46ccda39-0816-4639-942a-b0f2dc7f10d5" providerId="AD" clId="Web-{71BB2C33-C407-9CAD-9A24-E64DE51E35F7}" dt="2022-05-26T17:47:39.831" v="518" actId="20577"/>
        <pc:sldMkLst>
          <pc:docMk/>
          <pc:sldMk cId="1046785633" sldId="275"/>
        </pc:sldMkLst>
        <pc:spChg chg="mod">
          <ac:chgData name="Natasha Addison" userId="S::natasha.addison@thresholdsports.co.uk::46ccda39-0816-4639-942a-b0f2dc7f10d5" providerId="AD" clId="Web-{71BB2C33-C407-9CAD-9A24-E64DE51E35F7}" dt="2022-05-26T17:47:39.831" v="518" actId="20577"/>
          <ac:spMkLst>
            <pc:docMk/>
            <pc:sldMk cId="1046785633" sldId="275"/>
            <ac:spMk id="3" creationId="{9D914F60-CDC3-4696-AF02-818E7AD1BAB3}"/>
          </ac:spMkLst>
        </pc:spChg>
        <pc:spChg chg="mod">
          <ac:chgData name="Natasha Addison" userId="S::natasha.addison@thresholdsports.co.uk::46ccda39-0816-4639-942a-b0f2dc7f10d5" providerId="AD" clId="Web-{71BB2C33-C407-9CAD-9A24-E64DE51E35F7}" dt="2022-05-26T17:03:39.876" v="225" actId="20577"/>
          <ac:spMkLst>
            <pc:docMk/>
            <pc:sldMk cId="1046785633" sldId="275"/>
            <ac:spMk id="4" creationId="{31E59872-6E01-4B9F-A769-F0DE882D06B4}"/>
          </ac:spMkLst>
        </pc:spChg>
        <pc:picChg chg="add del mod modCrop">
          <ac:chgData name="Natasha Addison" userId="S::natasha.addison@thresholdsports.co.uk::46ccda39-0816-4639-942a-b0f2dc7f10d5" providerId="AD" clId="Web-{71BB2C33-C407-9CAD-9A24-E64DE51E35F7}" dt="2022-05-26T17:43:14.602" v="473" actId="1076"/>
          <ac:picMkLst>
            <pc:docMk/>
            <pc:sldMk cId="1046785633" sldId="275"/>
            <ac:picMk id="5" creationId="{0FC7E647-D660-F612-7D52-CC3C810F5692}"/>
          </ac:picMkLst>
        </pc:picChg>
        <pc:picChg chg="del">
          <ac:chgData name="Natasha Addison" userId="S::natasha.addison@thresholdsports.co.uk::46ccda39-0816-4639-942a-b0f2dc7f10d5" providerId="AD" clId="Web-{71BB2C33-C407-9CAD-9A24-E64DE51E35F7}" dt="2022-05-26T17:42:48.382" v="467"/>
          <ac:picMkLst>
            <pc:docMk/>
            <pc:sldMk cId="1046785633" sldId="275"/>
            <ac:picMk id="9" creationId="{8AFA2431-D6B9-22A5-AB1C-09828DE0EEF4}"/>
          </ac:picMkLst>
        </pc:picChg>
      </pc:sldChg>
      <pc:sldChg chg="addSp delSp modSp add replId">
        <pc:chgData name="Natasha Addison" userId="S::natasha.addison@thresholdsports.co.uk::46ccda39-0816-4639-942a-b0f2dc7f10d5" providerId="AD" clId="Web-{71BB2C33-C407-9CAD-9A24-E64DE51E35F7}" dt="2022-05-26T17:44:58.871" v="507" actId="1076"/>
        <pc:sldMkLst>
          <pc:docMk/>
          <pc:sldMk cId="2988118693" sldId="276"/>
        </pc:sldMkLst>
        <pc:spChg chg="mod">
          <ac:chgData name="Natasha Addison" userId="S::natasha.addison@thresholdsports.co.uk::46ccda39-0816-4639-942a-b0f2dc7f10d5" providerId="AD" clId="Web-{71BB2C33-C407-9CAD-9A24-E64DE51E35F7}" dt="2022-05-26T17:04:04.096" v="233" actId="20577"/>
          <ac:spMkLst>
            <pc:docMk/>
            <pc:sldMk cId="2988118693" sldId="276"/>
            <ac:spMk id="3" creationId="{9D914F60-CDC3-4696-AF02-818E7AD1BAB3}"/>
          </ac:spMkLst>
        </pc:spChg>
        <pc:spChg chg="del mod">
          <ac:chgData name="Natasha Addison" userId="S::natasha.addison@thresholdsports.co.uk::46ccda39-0816-4639-942a-b0f2dc7f10d5" providerId="AD" clId="Web-{71BB2C33-C407-9CAD-9A24-E64DE51E35F7}" dt="2022-05-26T17:05:46.912" v="266"/>
          <ac:spMkLst>
            <pc:docMk/>
            <pc:sldMk cId="2988118693" sldId="276"/>
            <ac:spMk id="4" creationId="{31E59872-6E01-4B9F-A769-F0DE882D06B4}"/>
          </ac:spMkLst>
        </pc:spChg>
        <pc:spChg chg="add del mod">
          <ac:chgData name="Natasha Addison" userId="S::natasha.addison@thresholdsports.co.uk::46ccda39-0816-4639-942a-b0f2dc7f10d5" providerId="AD" clId="Web-{71BB2C33-C407-9CAD-9A24-E64DE51E35F7}" dt="2022-05-26T17:05:50.397" v="267"/>
          <ac:spMkLst>
            <pc:docMk/>
            <pc:sldMk cId="2988118693" sldId="276"/>
            <ac:spMk id="13" creationId="{6F049A19-5800-01D7-177F-0F2C2EAE0AB8}"/>
          </ac:spMkLst>
        </pc:spChg>
        <pc:picChg chg="add mod">
          <ac:chgData name="Natasha Addison" userId="S::natasha.addison@thresholdsports.co.uk::46ccda39-0816-4639-942a-b0f2dc7f10d5" providerId="AD" clId="Web-{71BB2C33-C407-9CAD-9A24-E64DE51E35F7}" dt="2022-05-26T17:07:06.009" v="293" actId="1076"/>
          <ac:picMkLst>
            <pc:docMk/>
            <pc:sldMk cId="2988118693" sldId="276"/>
            <ac:picMk id="5" creationId="{27BB8FA7-97DA-57FB-4D7D-F4534A320650}"/>
          </ac:picMkLst>
        </pc:picChg>
        <pc:picChg chg="add mod">
          <ac:chgData name="Natasha Addison" userId="S::natasha.addison@thresholdsports.co.uk::46ccda39-0816-4639-942a-b0f2dc7f10d5" providerId="AD" clId="Web-{71BB2C33-C407-9CAD-9A24-E64DE51E35F7}" dt="2022-05-26T17:07:21.291" v="303" actId="1076"/>
          <ac:picMkLst>
            <pc:docMk/>
            <pc:sldMk cId="2988118693" sldId="276"/>
            <ac:picMk id="6" creationId="{32CFD46E-8111-F4C4-1825-ABB0BD981288}"/>
          </ac:picMkLst>
        </pc:picChg>
        <pc:picChg chg="add mod">
          <ac:chgData name="Natasha Addison" userId="S::natasha.addison@thresholdsports.co.uk::46ccda39-0816-4639-942a-b0f2dc7f10d5" providerId="AD" clId="Web-{71BB2C33-C407-9CAD-9A24-E64DE51E35F7}" dt="2022-05-26T17:07:06.118" v="299" actId="1076"/>
          <ac:picMkLst>
            <pc:docMk/>
            <pc:sldMk cId="2988118693" sldId="276"/>
            <ac:picMk id="7" creationId="{F8F83762-AF70-FF96-E374-F5BFDADF3378}"/>
          </ac:picMkLst>
        </pc:picChg>
        <pc:picChg chg="add mod">
          <ac:chgData name="Natasha Addison" userId="S::natasha.addison@thresholdsports.co.uk::46ccda39-0816-4639-942a-b0f2dc7f10d5" providerId="AD" clId="Web-{71BB2C33-C407-9CAD-9A24-E64DE51E35F7}" dt="2022-05-26T17:07:24.306" v="304" actId="1076"/>
          <ac:picMkLst>
            <pc:docMk/>
            <pc:sldMk cId="2988118693" sldId="276"/>
            <ac:picMk id="8" creationId="{4AAAA274-0190-6765-32F7-60EED417D18F}"/>
          </ac:picMkLst>
        </pc:picChg>
        <pc:picChg chg="del">
          <ac:chgData name="Natasha Addison" userId="S::natasha.addison@thresholdsports.co.uk::46ccda39-0816-4639-942a-b0f2dc7f10d5" providerId="AD" clId="Web-{71BB2C33-C407-9CAD-9A24-E64DE51E35F7}" dt="2022-05-26T17:04:41.738" v="251"/>
          <ac:picMkLst>
            <pc:docMk/>
            <pc:sldMk cId="2988118693" sldId="276"/>
            <ac:picMk id="9" creationId="{8AFA2431-D6B9-22A5-AB1C-09828DE0EEF4}"/>
          </ac:picMkLst>
        </pc:picChg>
        <pc:picChg chg="add mod">
          <ac:chgData name="Natasha Addison" userId="S::natasha.addison@thresholdsports.co.uk::46ccda39-0816-4639-942a-b0f2dc7f10d5" providerId="AD" clId="Web-{71BB2C33-C407-9CAD-9A24-E64DE51E35F7}" dt="2022-05-26T17:07:06.087" v="298" actId="1076"/>
          <ac:picMkLst>
            <pc:docMk/>
            <pc:sldMk cId="2988118693" sldId="276"/>
            <ac:picMk id="10" creationId="{6AA6A0B2-0123-F493-4290-288FE9CFE01D}"/>
          </ac:picMkLst>
        </pc:picChg>
        <pc:picChg chg="add mod">
          <ac:chgData name="Natasha Addison" userId="S::natasha.addison@thresholdsports.co.uk::46ccda39-0816-4639-942a-b0f2dc7f10d5" providerId="AD" clId="Web-{71BB2C33-C407-9CAD-9A24-E64DE51E35F7}" dt="2022-05-26T17:07:06.071" v="297" actId="1076"/>
          <ac:picMkLst>
            <pc:docMk/>
            <pc:sldMk cId="2988118693" sldId="276"/>
            <ac:picMk id="11" creationId="{026C008F-6CC2-D6A7-E6BC-DD4ABEB90FE7}"/>
          </ac:picMkLst>
        </pc:picChg>
        <pc:picChg chg="add mod">
          <ac:chgData name="Natasha Addison" userId="S::natasha.addison@thresholdsports.co.uk::46ccda39-0816-4639-942a-b0f2dc7f10d5" providerId="AD" clId="Web-{71BB2C33-C407-9CAD-9A24-E64DE51E35F7}" dt="2022-05-26T17:07:27.119" v="305" actId="1076"/>
          <ac:picMkLst>
            <pc:docMk/>
            <pc:sldMk cId="2988118693" sldId="276"/>
            <ac:picMk id="14" creationId="{3B979DA8-CCB0-445A-1903-42EE8131CA37}"/>
          </ac:picMkLst>
        </pc:picChg>
        <pc:picChg chg="add mod">
          <ac:chgData name="Natasha Addison" userId="S::natasha.addison@thresholdsports.co.uk::46ccda39-0816-4639-942a-b0f2dc7f10d5" providerId="AD" clId="Web-{71BB2C33-C407-9CAD-9A24-E64DE51E35F7}" dt="2022-05-26T17:44:58.871" v="507" actId="1076"/>
          <ac:picMkLst>
            <pc:docMk/>
            <pc:sldMk cId="2988118693" sldId="276"/>
            <ac:picMk id="15" creationId="{DAF341A6-1BB8-5955-0E15-44F71A0F35A8}"/>
          </ac:picMkLst>
        </pc:picChg>
      </pc:sldChg>
      <pc:sldChg chg="delSp modSp new del">
        <pc:chgData name="Natasha Addison" userId="S::natasha.addison@thresholdsports.co.uk::46ccda39-0816-4639-942a-b0f2dc7f10d5" providerId="AD" clId="Web-{71BB2C33-C407-9CAD-9A24-E64DE51E35F7}" dt="2022-05-26T17:11:52.065" v="338"/>
        <pc:sldMkLst>
          <pc:docMk/>
          <pc:sldMk cId="687589928" sldId="277"/>
        </pc:sldMkLst>
        <pc:spChg chg="mod">
          <ac:chgData name="Natasha Addison" userId="S::natasha.addison@thresholdsports.co.uk::46ccda39-0816-4639-942a-b0f2dc7f10d5" providerId="AD" clId="Web-{71BB2C33-C407-9CAD-9A24-E64DE51E35F7}" dt="2022-05-26T17:11:45.346" v="336" actId="1076"/>
          <ac:spMkLst>
            <pc:docMk/>
            <pc:sldMk cId="687589928" sldId="277"/>
            <ac:spMk id="3" creationId="{C35C13FF-9306-3D03-C6FC-779B41E4DA4A}"/>
          </ac:spMkLst>
        </pc:spChg>
        <pc:spChg chg="del">
          <ac:chgData name="Natasha Addison" userId="S::natasha.addison@thresholdsports.co.uk::46ccda39-0816-4639-942a-b0f2dc7f10d5" providerId="AD" clId="Web-{71BB2C33-C407-9CAD-9A24-E64DE51E35F7}" dt="2022-05-26T17:11:39.752" v="335"/>
          <ac:spMkLst>
            <pc:docMk/>
            <pc:sldMk cId="687589928" sldId="277"/>
            <ac:spMk id="4" creationId="{9C8CE9ED-92DB-B095-3934-2E600F0D29B8}"/>
          </ac:spMkLst>
        </pc:spChg>
        <pc:spChg chg="mod">
          <ac:chgData name="Natasha Addison" userId="S::natasha.addison@thresholdsports.co.uk::46ccda39-0816-4639-942a-b0f2dc7f10d5" providerId="AD" clId="Web-{71BB2C33-C407-9CAD-9A24-E64DE51E35F7}" dt="2022-05-26T17:11:38.158" v="334" actId="20577"/>
          <ac:spMkLst>
            <pc:docMk/>
            <pc:sldMk cId="687589928" sldId="277"/>
            <ac:spMk id="5" creationId="{C8C9CD1D-899F-70D3-6280-212DC207EA71}"/>
          </ac:spMkLst>
        </pc:spChg>
      </pc:sldChg>
      <pc:sldChg chg="addSp delSp modSp add replId">
        <pc:chgData name="Natasha Addison" userId="S::natasha.addison@thresholdsports.co.uk::46ccda39-0816-4639-942a-b0f2dc7f10d5" providerId="AD" clId="Web-{71BB2C33-C407-9CAD-9A24-E64DE51E35F7}" dt="2022-05-26T17:47:05.830" v="509" actId="14100"/>
        <pc:sldMkLst>
          <pc:docMk/>
          <pc:sldMk cId="3058588433" sldId="277"/>
        </pc:sldMkLst>
        <pc:spChg chg="mod">
          <ac:chgData name="Natasha Addison" userId="S::natasha.addison@thresholdsports.co.uk::46ccda39-0816-4639-942a-b0f2dc7f10d5" providerId="AD" clId="Web-{71BB2C33-C407-9CAD-9A24-E64DE51E35F7}" dt="2022-05-26T17:27:45.851" v="426" actId="20577"/>
          <ac:spMkLst>
            <pc:docMk/>
            <pc:sldMk cId="3058588433" sldId="277"/>
            <ac:spMk id="3" creationId="{350ED3AE-3CD0-411B-BBC7-B6C124177EB6}"/>
          </ac:spMkLst>
        </pc:spChg>
        <pc:spChg chg="mod">
          <ac:chgData name="Natasha Addison" userId="S::natasha.addison@thresholdsports.co.uk::46ccda39-0816-4639-942a-b0f2dc7f10d5" providerId="AD" clId="Web-{71BB2C33-C407-9CAD-9A24-E64DE51E35F7}" dt="2022-05-26T17:47:05.830" v="509" actId="14100"/>
          <ac:spMkLst>
            <pc:docMk/>
            <pc:sldMk cId="3058588433" sldId="277"/>
            <ac:spMk id="4" creationId="{296A8AA9-093F-4827-AB5E-2AC9F7D61D76}"/>
          </ac:spMkLst>
        </pc:spChg>
        <pc:spChg chg="add del mod">
          <ac:chgData name="Natasha Addison" userId="S::natasha.addison@thresholdsports.co.uk::46ccda39-0816-4639-942a-b0f2dc7f10d5" providerId="AD" clId="Web-{71BB2C33-C407-9CAD-9A24-E64DE51E35F7}" dt="2022-05-26T17:20:15.754" v="396"/>
          <ac:spMkLst>
            <pc:docMk/>
            <pc:sldMk cId="3058588433" sldId="277"/>
            <ac:spMk id="7" creationId="{241F47F1-675D-4736-A7FA-DCAA06CDE5A1}"/>
          </ac:spMkLst>
        </pc:spChg>
        <pc:picChg chg="add del mod">
          <ac:chgData name="Natasha Addison" userId="S::natasha.addison@thresholdsports.co.uk::46ccda39-0816-4639-942a-b0f2dc7f10d5" providerId="AD" clId="Web-{71BB2C33-C407-9CAD-9A24-E64DE51E35F7}" dt="2022-05-26T17:28:37.462" v="451"/>
          <ac:picMkLst>
            <pc:docMk/>
            <pc:sldMk cId="3058588433" sldId="277"/>
            <ac:picMk id="5" creationId="{755C99CE-EE24-B4C2-8039-82B2019AB214}"/>
          </ac:picMkLst>
        </pc:picChg>
        <pc:picChg chg="add mod">
          <ac:chgData name="Natasha Addison" userId="S::natasha.addison@thresholdsports.co.uk::46ccda39-0816-4639-942a-b0f2dc7f10d5" providerId="AD" clId="Web-{71BB2C33-C407-9CAD-9A24-E64DE51E35F7}" dt="2022-05-26T17:29:38.167" v="459" actId="1076"/>
          <ac:picMkLst>
            <pc:docMk/>
            <pc:sldMk cId="3058588433" sldId="277"/>
            <ac:picMk id="8" creationId="{C543DE3D-09F8-7261-D9F5-91130849668E}"/>
          </ac:picMkLst>
        </pc:picChg>
        <pc:picChg chg="del">
          <ac:chgData name="Natasha Addison" userId="S::natasha.addison@thresholdsports.co.uk::46ccda39-0816-4639-942a-b0f2dc7f10d5" providerId="AD" clId="Web-{71BB2C33-C407-9CAD-9A24-E64DE51E35F7}" dt="2022-05-26T17:15:32.260" v="384"/>
          <ac:picMkLst>
            <pc:docMk/>
            <pc:sldMk cId="3058588433" sldId="277"/>
            <ac:picMk id="14" creationId="{1AE336CC-6E05-115E-6E1A-759F108CC949}"/>
          </ac:picMkLst>
        </pc:picChg>
      </pc:sldChg>
      <pc:sldChg chg="add del replId">
        <pc:chgData name="Natasha Addison" userId="S::natasha.addison@thresholdsports.co.uk::46ccda39-0816-4639-942a-b0f2dc7f10d5" providerId="AD" clId="Web-{71BB2C33-C407-9CAD-9A24-E64DE51E35F7}" dt="2022-05-26T17:12:01.128" v="339"/>
        <pc:sldMkLst>
          <pc:docMk/>
          <pc:sldMk cId="3628457120" sldId="27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Sample Chart</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C9E1D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68B-6049-B060-BCA51DE60C8E}"/>
            </c:ext>
          </c:extLst>
        </c:ser>
        <c:ser>
          <c:idx val="1"/>
          <c:order val="1"/>
          <c:tx>
            <c:strRef>
              <c:f>Sheet1!$C$1</c:f>
              <c:strCache>
                <c:ptCount val="1"/>
                <c:pt idx="0">
                  <c:v>Series 2</c:v>
                </c:pt>
              </c:strCache>
            </c:strRef>
          </c:tx>
          <c:spPr>
            <a:solidFill>
              <a:srgbClr val="98ABA4"/>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68B-6049-B060-BCA51DE60C8E}"/>
            </c:ext>
          </c:extLst>
        </c:ser>
        <c:ser>
          <c:idx val="2"/>
          <c:order val="2"/>
          <c:tx>
            <c:strRef>
              <c:f>Sheet1!$D$1</c:f>
              <c:strCache>
                <c:ptCount val="1"/>
                <c:pt idx="0">
                  <c:v>Series 3</c:v>
                </c:pt>
              </c:strCache>
            </c:strRef>
          </c:tx>
          <c:spPr>
            <a:solidFill>
              <a:schemeClr val="bg1">
                <a:lumMod val="7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68B-6049-B060-BCA51DE60C8E}"/>
            </c:ext>
          </c:extLst>
        </c:ser>
        <c:dLbls>
          <c:showLegendKey val="0"/>
          <c:showVal val="0"/>
          <c:showCatName val="0"/>
          <c:showSerName val="0"/>
          <c:showPercent val="0"/>
          <c:showBubbleSize val="0"/>
        </c:dLbls>
        <c:gapWidth val="219"/>
        <c:overlap val="-27"/>
        <c:axId val="306829743"/>
        <c:axId val="458215695"/>
      </c:barChart>
      <c:catAx>
        <c:axId val="306829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58215695"/>
        <c:crosses val="autoZero"/>
        <c:auto val="1"/>
        <c:lblAlgn val="ctr"/>
        <c:lblOffset val="100"/>
        <c:noMultiLvlLbl val="0"/>
      </c:catAx>
      <c:valAx>
        <c:axId val="4582156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6829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32FEAE-C08F-9B41-9CFE-03D40C3A7D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0019251-9D06-FF4A-8EEF-C18EC6C201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C8C561-1E62-A04E-AA6A-C25C070E0915}" type="datetimeFigureOut">
              <a:rPr lang="en-US" smtClean="0">
                <a:latin typeface="Arial" panose="020B0604020202020204" pitchFamily="34" charset="0"/>
                <a:cs typeface="Arial" panose="020B0604020202020204" pitchFamily="34" charset="0"/>
              </a:rPr>
              <a:t>5/27/2022</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73B1F94-E5CD-2B49-845F-6A5D33E995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2D9D108-7569-1B48-A0A8-B921763695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EB4207-0C54-154F-BEBD-002D8817EB56}"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682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2588" y="685800"/>
            <a:ext cx="6092825" cy="3429000"/>
          </a:xfrm>
          <a:prstGeom prst="rect">
            <a:avLst/>
          </a:prstGeom>
        </p:spPr>
        <p:txBody>
          <a:bodyPr/>
          <a:lstStyle/>
          <a:p>
            <a:endParaRPr/>
          </a:p>
        </p:txBody>
      </p:sp>
      <p:sp>
        <p:nvSpPr>
          <p:cNvPr id="383" name="Shape 3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marL="701597" indent="-384097" defTabSz="800100" latinLnBrk="0">
      <a:spcBef>
        <a:spcPts val="1800"/>
      </a:spcBef>
      <a:buSzPct val="125000"/>
      <a:buChar char="‣"/>
      <a:defRPr sz="2000">
        <a:solidFill>
          <a:srgbClr val="626262"/>
        </a:solidFill>
        <a:latin typeface="Arial" panose="020B0604020202020204" pitchFamily="34" charset="0"/>
        <a:ea typeface="Arial" panose="020B0604020202020204" pitchFamily="34" charset="0"/>
        <a:cs typeface="Arial" panose="020B0604020202020204" pitchFamily="34" charset="0"/>
        <a:sym typeface="Helvetica"/>
      </a:defRPr>
    </a:lvl1pPr>
    <a:lvl2pPr marL="1146097" indent="-384097" defTabSz="800100" latinLnBrk="0">
      <a:spcBef>
        <a:spcPts val="1800"/>
      </a:spcBef>
      <a:buSzPct val="125000"/>
      <a:buChar char="‣"/>
      <a:defRPr sz="2000">
        <a:solidFill>
          <a:srgbClr val="626262"/>
        </a:solidFill>
        <a:latin typeface="Helvetica"/>
        <a:ea typeface="Helvetica"/>
        <a:cs typeface="Helvetica"/>
        <a:sym typeface="Helvetica"/>
      </a:defRPr>
    </a:lvl2pPr>
    <a:lvl3pPr marL="1590597" indent="-384097" defTabSz="800100" latinLnBrk="0">
      <a:spcBef>
        <a:spcPts val="1800"/>
      </a:spcBef>
      <a:buSzPct val="125000"/>
      <a:buChar char="‣"/>
      <a:defRPr sz="2000">
        <a:solidFill>
          <a:srgbClr val="626262"/>
        </a:solidFill>
        <a:latin typeface="Helvetica"/>
        <a:ea typeface="Helvetica"/>
        <a:cs typeface="Helvetica"/>
        <a:sym typeface="Helvetica"/>
      </a:defRPr>
    </a:lvl3pPr>
    <a:lvl4pPr marL="2035097" indent="-384097" defTabSz="800100" latinLnBrk="0">
      <a:spcBef>
        <a:spcPts val="1800"/>
      </a:spcBef>
      <a:buSzPct val="125000"/>
      <a:buChar char="‣"/>
      <a:defRPr sz="2000">
        <a:solidFill>
          <a:srgbClr val="626262"/>
        </a:solidFill>
        <a:latin typeface="Helvetica"/>
        <a:ea typeface="Helvetica"/>
        <a:cs typeface="Helvetica"/>
        <a:sym typeface="Helvetica"/>
      </a:defRPr>
    </a:lvl4pPr>
    <a:lvl5pPr marL="2479597" indent="-384097" defTabSz="800100" latinLnBrk="0">
      <a:spcBef>
        <a:spcPts val="1800"/>
      </a:spcBef>
      <a:buSzPct val="125000"/>
      <a:buChar char="‣"/>
      <a:defRPr sz="2000">
        <a:solidFill>
          <a:srgbClr val="626262"/>
        </a:solidFill>
        <a:latin typeface="Helvetica"/>
        <a:ea typeface="Helvetica"/>
        <a:cs typeface="Helvetica"/>
        <a:sym typeface="Helvetica"/>
      </a:defRPr>
    </a:lvl5pPr>
    <a:lvl6pPr marL="2835197" indent="-384097" defTabSz="800100" latinLnBrk="0">
      <a:spcBef>
        <a:spcPts val="1800"/>
      </a:spcBef>
      <a:buSzPct val="125000"/>
      <a:buChar char="‣"/>
      <a:defRPr sz="2000">
        <a:solidFill>
          <a:srgbClr val="626262"/>
        </a:solidFill>
        <a:latin typeface="Helvetica"/>
        <a:ea typeface="Helvetica"/>
        <a:cs typeface="Helvetica"/>
        <a:sym typeface="Helvetica"/>
      </a:defRPr>
    </a:lvl6pPr>
    <a:lvl7pPr marL="3190797" indent="-384097" defTabSz="800100" latinLnBrk="0">
      <a:spcBef>
        <a:spcPts val="1800"/>
      </a:spcBef>
      <a:buSzPct val="125000"/>
      <a:buChar char="‣"/>
      <a:defRPr sz="2000">
        <a:solidFill>
          <a:srgbClr val="626262"/>
        </a:solidFill>
        <a:latin typeface="Helvetica"/>
        <a:ea typeface="Helvetica"/>
        <a:cs typeface="Helvetica"/>
        <a:sym typeface="Helvetica"/>
      </a:defRPr>
    </a:lvl7pPr>
    <a:lvl8pPr marL="3546397" indent="-384097" defTabSz="800100" latinLnBrk="0">
      <a:spcBef>
        <a:spcPts val="1800"/>
      </a:spcBef>
      <a:buSzPct val="125000"/>
      <a:buChar char="‣"/>
      <a:defRPr sz="2000">
        <a:solidFill>
          <a:srgbClr val="626262"/>
        </a:solidFill>
        <a:latin typeface="Helvetica"/>
        <a:ea typeface="Helvetica"/>
        <a:cs typeface="Helvetica"/>
        <a:sym typeface="Helvetica"/>
      </a:defRPr>
    </a:lvl8pPr>
    <a:lvl9pPr marL="3901997" indent="-384097" defTabSz="800100" latinLnBrk="0">
      <a:spcBef>
        <a:spcPts val="1800"/>
      </a:spcBef>
      <a:buSzPct val="125000"/>
      <a:buChar char="‣"/>
      <a:defRPr sz="2000">
        <a:solidFill>
          <a:srgbClr val="626262"/>
        </a:solidFill>
        <a:latin typeface="Helvetica"/>
        <a:ea typeface="Helvetica"/>
        <a:cs typeface="Helvetica"/>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600"/>
              <a:t>Rain, sunshine, wind, mud, freezing fog, early mornings &amp; late nights</a:t>
            </a:r>
          </a:p>
          <a:p>
            <a:r>
              <a:rPr lang="en-GB" sz="3600"/>
              <a:t>Come prepared for any type of weather</a:t>
            </a:r>
          </a:p>
          <a:p>
            <a:r>
              <a:rPr lang="en-GB" sz="3600"/>
              <a:t>Bring the kit you need to be able to do your job</a:t>
            </a:r>
          </a:p>
          <a:p>
            <a:endParaRPr lang="en-GB" sz="3600"/>
          </a:p>
          <a:p>
            <a:r>
              <a:rPr lang="en-GB" sz="3600" b="1"/>
              <a:t>Georgia &amp; Tash’s Top Tips:</a:t>
            </a:r>
          </a:p>
          <a:p>
            <a:pPr lvl="1"/>
            <a:r>
              <a:rPr lang="en-GB" sz="3600"/>
              <a:t>Pack ahead of time / think day by day</a:t>
            </a:r>
          </a:p>
          <a:p>
            <a:pPr lvl="1"/>
            <a:r>
              <a:rPr lang="en-GB" sz="3600"/>
              <a:t>Think practical &amp; comfortable </a:t>
            </a:r>
          </a:p>
          <a:p>
            <a:endParaRPr lang="en-GB"/>
          </a:p>
        </p:txBody>
      </p:sp>
    </p:spTree>
    <p:extLst>
      <p:ext uri="{BB962C8B-B14F-4D97-AF65-F5344CB8AC3E}">
        <p14:creationId xmlns:p14="http://schemas.microsoft.com/office/powerpoint/2010/main" val="29060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typical kit, however does anyone have any further items that they would add? </a:t>
            </a:r>
          </a:p>
          <a:p>
            <a:r>
              <a:rPr lang="en-GB"/>
              <a:t>Top tips from the team</a:t>
            </a:r>
          </a:p>
        </p:txBody>
      </p:sp>
    </p:spTree>
    <p:extLst>
      <p:ext uri="{BB962C8B-B14F-4D97-AF65-F5344CB8AC3E}">
        <p14:creationId xmlns:p14="http://schemas.microsoft.com/office/powerpoint/2010/main" val="3637597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Image">
            <a:extLst>
              <a:ext uri="{FF2B5EF4-FFF2-40B4-BE49-F238E27FC236}">
                <a16:creationId xmlns:a16="http://schemas.microsoft.com/office/drawing/2014/main" id="{EBB1CF19-65C1-CD47-91DA-03ADDDB7998D}"/>
              </a:ext>
            </a:extLst>
          </p:cNvPr>
          <p:cNvSpPr>
            <a:spLocks noGrp="1"/>
          </p:cNvSpPr>
          <p:nvPr>
            <p:ph type="pic" idx="21"/>
          </p:nvPr>
        </p:nvSpPr>
        <p:spPr>
          <a:xfrm>
            <a:off x="-24780" y="14275"/>
            <a:ext cx="23706139" cy="13340834"/>
          </a:xfrm>
          <a:prstGeom prst="rect">
            <a:avLst/>
          </a:prstGeom>
        </p:spPr>
        <p:txBody>
          <a:bodyPr lIns="91439" tIns="45719" rIns="91439" bIns="45719" anchor="t" anchorCtr="0"/>
          <a:lstStyle>
            <a:lvl1pPr marL="352755" indent="0">
              <a:buNone/>
              <a:defRPr sz="4000">
                <a:latin typeface="Arial" panose="020B0604020202020204" pitchFamily="34" charset="0"/>
              </a:defRPr>
            </a:lvl1pPr>
          </a:lstStyle>
          <a:p>
            <a:r>
              <a:rPr lang="en-US"/>
              <a:t>Click icon to add picture</a:t>
            </a:r>
            <a:endParaRPr/>
          </a:p>
        </p:txBody>
      </p:sp>
      <p:sp>
        <p:nvSpPr>
          <p:cNvPr id="12" name="Text Placeholder 4">
            <a:extLst>
              <a:ext uri="{FF2B5EF4-FFF2-40B4-BE49-F238E27FC236}">
                <a16:creationId xmlns:a16="http://schemas.microsoft.com/office/drawing/2014/main" id="{04899274-25F8-D746-BD51-3A8165AD5BEC}"/>
              </a:ext>
            </a:extLst>
          </p:cNvPr>
          <p:cNvSpPr>
            <a:spLocks noGrp="1"/>
          </p:cNvSpPr>
          <p:nvPr>
            <p:ph type="body" sz="quarter" idx="47" hasCustomPrompt="1"/>
          </p:nvPr>
        </p:nvSpPr>
        <p:spPr>
          <a:xfrm>
            <a:off x="-24780" y="6839712"/>
            <a:ext cx="23730918" cy="6515397"/>
          </a:xfrm>
          <a:prstGeom prst="rect">
            <a:avLst/>
          </a:prstGeom>
          <a:gradFill flip="none" rotWithShape="1">
            <a:gsLst>
              <a:gs pos="0">
                <a:srgbClr val="013360"/>
              </a:gs>
              <a:gs pos="100000">
                <a:srgbClr val="024C90">
                  <a:alpha val="0"/>
                </a:srgbClr>
              </a:gs>
            </a:gsLst>
            <a:lin ang="16200000" scaled="1"/>
            <a:tileRect/>
          </a:gradFill>
        </p:spPr>
        <p:txBody>
          <a:bodyPr lIns="90000" bIns="216000" anchor="b" anchorCtr="0"/>
          <a:lstStyle>
            <a:lvl1pPr marL="352756" indent="0" algn="l">
              <a:buNone/>
              <a:defRPr sz="4000" b="1" spc="-150">
                <a:solidFill>
                  <a:schemeClr val="bg1"/>
                </a:solidFill>
                <a:latin typeface="Arial" panose="020B0604020202020204" pitchFamily="34" charset="0"/>
              </a:defRPr>
            </a:lvl1pPr>
            <a:lvl2pPr marL="762000" indent="0">
              <a:buNone/>
              <a:defRPr/>
            </a:lvl2pPr>
          </a:lstStyle>
          <a:p>
            <a:pPr lvl="0"/>
            <a:r>
              <a:rPr lang="en-US"/>
              <a:t>Subheading summary </a:t>
            </a:r>
          </a:p>
        </p:txBody>
      </p:sp>
      <p:sp>
        <p:nvSpPr>
          <p:cNvPr id="8" name="CLIENT NAME">
            <a:extLst>
              <a:ext uri="{FF2B5EF4-FFF2-40B4-BE49-F238E27FC236}">
                <a16:creationId xmlns:a16="http://schemas.microsoft.com/office/drawing/2014/main" id="{7EEDEF17-4E14-3E4B-868E-123FE5F05737}"/>
              </a:ext>
            </a:extLst>
          </p:cNvPr>
          <p:cNvSpPr txBox="1">
            <a:spLocks noGrp="1"/>
          </p:cNvSpPr>
          <p:nvPr>
            <p:ph type="body" sz="half" idx="22" hasCustomPrompt="1"/>
          </p:nvPr>
        </p:nvSpPr>
        <p:spPr>
          <a:xfrm>
            <a:off x="209646" y="9431577"/>
            <a:ext cx="23015737" cy="1687065"/>
          </a:xfrm>
          <a:prstGeom prst="rect">
            <a:avLst/>
          </a:prstGeom>
        </p:spPr>
        <p:txBody>
          <a:bodyPr>
            <a:spAutoFit/>
          </a:bodyPr>
          <a:lstStyle>
            <a:lvl1pPr marL="0" indent="0" defTabSz="507967">
              <a:lnSpc>
                <a:spcPct val="70000"/>
              </a:lnSpc>
              <a:spcBef>
                <a:spcPts val="3111"/>
              </a:spcBef>
              <a:buSz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4500" b="1" i="0" cap="all" spc="-150">
                <a:solidFill>
                  <a:srgbClr val="FFFFFE"/>
                </a:solidFill>
                <a:latin typeface="Arial" panose="020B0604020202020204" pitchFamily="34" charset="0"/>
                <a:ea typeface="+mj-ea"/>
                <a:cs typeface="+mj-cs"/>
                <a:sym typeface="Trade Gothic LT Bold"/>
              </a:defRPr>
            </a:lvl1pPr>
          </a:lstStyle>
          <a:p>
            <a:r>
              <a:rPr lang="en-GB"/>
              <a:t>Client name</a:t>
            </a:r>
            <a:endParaRPr/>
          </a:p>
        </p:txBody>
      </p:sp>
      <p:sp>
        <p:nvSpPr>
          <p:cNvPr id="9" name="EVENT CONCEPT">
            <a:extLst>
              <a:ext uri="{FF2B5EF4-FFF2-40B4-BE49-F238E27FC236}">
                <a16:creationId xmlns:a16="http://schemas.microsoft.com/office/drawing/2014/main" id="{496B3BDF-DC0A-F847-BA6A-1F69C71CBB69}"/>
              </a:ext>
            </a:extLst>
          </p:cNvPr>
          <p:cNvSpPr txBox="1">
            <a:spLocks noGrp="1"/>
          </p:cNvSpPr>
          <p:nvPr>
            <p:ph type="body" sz="half" idx="23" hasCustomPrompt="1"/>
          </p:nvPr>
        </p:nvSpPr>
        <p:spPr>
          <a:xfrm>
            <a:off x="209646" y="11126521"/>
            <a:ext cx="23015737" cy="1687065"/>
          </a:xfrm>
          <a:prstGeom prst="rect">
            <a:avLst/>
          </a:prstGeom>
        </p:spPr>
        <p:txBody>
          <a:bodyPr>
            <a:spAutoFit/>
          </a:bodyPr>
          <a:lstStyle>
            <a:lvl1pPr marL="0" indent="0" defTabSz="507967">
              <a:lnSpc>
                <a:spcPct val="70000"/>
              </a:lnSpc>
              <a:spcBef>
                <a:spcPts val="3111"/>
              </a:spcBef>
              <a:buSz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4500" b="1" i="0" cap="all" spc="-150">
                <a:solidFill>
                  <a:srgbClr val="FFFFFE"/>
                </a:solidFill>
                <a:latin typeface="Arial" panose="020B0604020202020204" pitchFamily="34" charset="0"/>
                <a:ea typeface="+mj-ea"/>
                <a:cs typeface="+mj-cs"/>
                <a:sym typeface="Trade Gothic LT Bold"/>
              </a:defRPr>
            </a:lvl1pPr>
          </a:lstStyle>
          <a:p>
            <a:r>
              <a:rPr lang="en-GB"/>
              <a:t>Event name</a:t>
            </a:r>
            <a:endParaRPr/>
          </a:p>
        </p:txBody>
      </p:sp>
    </p:spTree>
    <p:extLst>
      <p:ext uri="{BB962C8B-B14F-4D97-AF65-F5344CB8AC3E}">
        <p14:creationId xmlns:p14="http://schemas.microsoft.com/office/powerpoint/2010/main" val="300544746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 large">
    <p:spTree>
      <p:nvGrpSpPr>
        <p:cNvPr id="1" name=""/>
        <p:cNvGrpSpPr/>
        <p:nvPr/>
      </p:nvGrpSpPr>
      <p:grpSpPr>
        <a:xfrm>
          <a:off x="0" y="0"/>
          <a:ext cx="0" cy="0"/>
          <a:chOff x="0" y="0"/>
          <a:chExt cx="0" cy="0"/>
        </a:xfrm>
      </p:grpSpPr>
      <p:pic>
        <p:nvPicPr>
          <p:cNvPr id="21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211"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12"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13"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14"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215" name="blogspan.png"/>
          <p:cNvSpPr>
            <a:spLocks noGrp="1"/>
          </p:cNvSpPr>
          <p:nvPr>
            <p:ph type="pic" sz="half" idx="21"/>
          </p:nvPr>
        </p:nvSpPr>
        <p:spPr>
          <a:xfrm>
            <a:off x="-47945" y="-1"/>
            <a:ext cx="11826610" cy="6667501"/>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16" name="blogspan.png"/>
          <p:cNvSpPr>
            <a:spLocks noGrp="1"/>
          </p:cNvSpPr>
          <p:nvPr>
            <p:ph type="pic" sz="half" idx="22"/>
          </p:nvPr>
        </p:nvSpPr>
        <p:spPr>
          <a:xfrm>
            <a:off x="11927476" y="-1"/>
            <a:ext cx="11794749" cy="6667501"/>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17" name="blogspan.png"/>
          <p:cNvSpPr>
            <a:spLocks noGrp="1"/>
          </p:cNvSpPr>
          <p:nvPr>
            <p:ph type="pic" sz="half" idx="23"/>
          </p:nvPr>
        </p:nvSpPr>
        <p:spPr>
          <a:xfrm>
            <a:off x="-18622" y="6836229"/>
            <a:ext cx="11797286" cy="6498773"/>
          </a:xfrm>
          <a:prstGeom prst="rect">
            <a:avLst/>
          </a:prstGeom>
        </p:spPr>
        <p:txBody>
          <a:bodyPr lIns="91439" tIns="45719" rIns="91439" bIns="45719"/>
          <a:lstStyle>
            <a:lvl1pPr marL="352755" indent="0">
              <a:buNone/>
              <a:defRPr>
                <a:latin typeface="Arial" panose="020B0604020202020204" pitchFamily="34" charset="0"/>
              </a:defRPr>
            </a:lvl1pPr>
          </a:lstStyle>
          <a:p>
            <a:r>
              <a:rPr lang="en-US"/>
              <a:t>Click icon to add picture</a:t>
            </a:r>
            <a:endParaRPr/>
          </a:p>
        </p:txBody>
      </p:sp>
      <p:sp>
        <p:nvSpPr>
          <p:cNvPr id="218" name="blogspan.png"/>
          <p:cNvSpPr>
            <a:spLocks noGrp="1"/>
          </p:cNvSpPr>
          <p:nvPr>
            <p:ph type="pic" sz="half" idx="24"/>
          </p:nvPr>
        </p:nvSpPr>
        <p:spPr>
          <a:xfrm>
            <a:off x="11951727" y="6836228"/>
            <a:ext cx="11797286" cy="6498772"/>
          </a:xfrm>
          <a:prstGeom prst="rect">
            <a:avLst/>
          </a:prstGeom>
        </p:spPr>
        <p:txBody>
          <a:bodyPr lIns="91439" tIns="45719" rIns="91439" bIns="45719"/>
          <a:lstStyle>
            <a:lvl1pPr marL="352755" indent="0">
              <a:buNone/>
              <a:defRPr>
                <a:latin typeface="Arial" panose="020B0604020202020204" pitchFamily="34" charset="0"/>
              </a:defRPr>
            </a:lvl1pPr>
          </a:lstStyle>
          <a:p>
            <a:r>
              <a:rPr lang="en-US"/>
              <a:t>Click icon to add picture</a:t>
            </a:r>
            <a:endParaRPr/>
          </a:p>
        </p:txBody>
      </p:sp>
      <p:sp>
        <p:nvSpPr>
          <p:cNvPr id="16" name="LOCATION / ACTIVITY">
            <a:extLst>
              <a:ext uri="{FF2B5EF4-FFF2-40B4-BE49-F238E27FC236}">
                <a16:creationId xmlns:a16="http://schemas.microsoft.com/office/drawing/2014/main" id="{14D35BEA-B07F-4546-9C98-CB1FE2860E7C}"/>
              </a:ext>
            </a:extLst>
          </p:cNvPr>
          <p:cNvSpPr txBox="1">
            <a:spLocks noGrp="1"/>
          </p:cNvSpPr>
          <p:nvPr>
            <p:ph type="body" sz="quarter" idx="25" hasCustomPrompt="1"/>
          </p:nvPr>
        </p:nvSpPr>
        <p:spPr>
          <a:xfrm>
            <a:off x="-79515" y="5424531"/>
            <a:ext cx="23904921" cy="2616101"/>
          </a:xfrm>
          <a:prstGeom prst="rect">
            <a:avLst/>
          </a:prstGeom>
          <a:gradFill flip="none" rotWithShape="1">
            <a:gsLst>
              <a:gs pos="100000">
                <a:srgbClr val="0359A9">
                  <a:alpha val="42745"/>
                </a:srgbClr>
              </a:gs>
              <a:gs pos="100000">
                <a:schemeClr val="accent1">
                  <a:lumMod val="75000"/>
                  <a:alpha val="0"/>
                </a:schemeClr>
              </a:gs>
            </a:gsLst>
            <a:path path="shape">
              <a:fillToRect l="50000" t="50000" r="50000" b="50000"/>
            </a:path>
            <a:tileRect/>
          </a:gradFill>
          <a:effectLst>
            <a:outerShdw blurRad="63500" dist="25400" dir="5400000" rotWithShape="0">
              <a:srgbClr val="000000">
                <a:alpha val="50000"/>
              </a:srgbClr>
            </a:outerShdw>
          </a:effectLst>
        </p:spPr>
        <p:txBody>
          <a:bodyPr wrap="square" anchor="ctr">
            <a:spAutoFit/>
          </a:bodyPr>
          <a:lstStyle>
            <a:lvl1pPr marL="0" indent="0" algn="ctr" defTabSz="507967">
              <a:lnSpc>
                <a:spcPct val="100000"/>
              </a:lnSpc>
              <a:spcBef>
                <a:spcPts val="0"/>
              </a:spcBef>
              <a:buSz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6400" b="1" i="0" cap="none" spc="0">
                <a:solidFill>
                  <a:srgbClr val="FFFFFE"/>
                </a:solidFill>
                <a:latin typeface="Arial" panose="020B0604020202020204" pitchFamily="34" charset="0"/>
                <a:ea typeface="+mj-ea"/>
                <a:cs typeface="+mj-cs"/>
                <a:sym typeface="Trade Gothic LT Bold"/>
              </a:defRPr>
            </a:lvl1pPr>
          </a:lstStyle>
          <a:p>
            <a:r>
              <a:rPr lang="en-GB"/>
              <a:t>LOCATION / ACTIVITY</a:t>
            </a:r>
          </a:p>
        </p:txBody>
      </p:sp>
    </p:spTree>
    <p:extLst>
      <p:ext uri="{BB962C8B-B14F-4D97-AF65-F5344CB8AC3E}">
        <p14:creationId xmlns:p14="http://schemas.microsoft.com/office/powerpoint/2010/main" val="211728386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pic>
        <p:nvPicPr>
          <p:cNvPr id="232"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233"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34"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35"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36"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26" name="blogspan.png">
            <a:extLst>
              <a:ext uri="{FF2B5EF4-FFF2-40B4-BE49-F238E27FC236}">
                <a16:creationId xmlns:a16="http://schemas.microsoft.com/office/drawing/2014/main" id="{1E77E48D-246C-5C41-A537-C94D9D6C81D0}"/>
              </a:ext>
            </a:extLst>
          </p:cNvPr>
          <p:cNvSpPr>
            <a:spLocks noGrp="1"/>
          </p:cNvSpPr>
          <p:nvPr>
            <p:ph type="pic" sz="quarter" idx="21"/>
          </p:nvPr>
        </p:nvSpPr>
        <p:spPr>
          <a:xfrm>
            <a:off x="15885724" y="2524856"/>
            <a:ext cx="7787613" cy="4838701"/>
          </a:xfrm>
          <a:prstGeom prst="rect">
            <a:avLst/>
          </a:prstGeom>
          <a:ln>
            <a:solidFill>
              <a:srgbClr val="F0F0F0"/>
            </a:solidFill>
          </a:ln>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8" name="blogspan.png">
            <a:extLst>
              <a:ext uri="{FF2B5EF4-FFF2-40B4-BE49-F238E27FC236}">
                <a16:creationId xmlns:a16="http://schemas.microsoft.com/office/drawing/2014/main" id="{A503EA12-11AA-D94B-B14E-394FD345CB34}"/>
              </a:ext>
            </a:extLst>
          </p:cNvPr>
          <p:cNvSpPr>
            <a:spLocks noGrp="1"/>
          </p:cNvSpPr>
          <p:nvPr>
            <p:ph type="pic" sz="quarter" idx="23"/>
          </p:nvPr>
        </p:nvSpPr>
        <p:spPr>
          <a:xfrm>
            <a:off x="7954839" y="2524856"/>
            <a:ext cx="7787613" cy="4838701"/>
          </a:xfrm>
          <a:prstGeom prst="rect">
            <a:avLst/>
          </a:prstGeom>
          <a:ln>
            <a:solidFill>
              <a:srgbClr val="F0F0F0"/>
            </a:solidFill>
          </a:ln>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31" name="blogspan.png">
            <a:extLst>
              <a:ext uri="{FF2B5EF4-FFF2-40B4-BE49-F238E27FC236}">
                <a16:creationId xmlns:a16="http://schemas.microsoft.com/office/drawing/2014/main" id="{CF4CCC14-C689-904E-8F06-CA1418AEEE0F}"/>
              </a:ext>
            </a:extLst>
          </p:cNvPr>
          <p:cNvSpPr>
            <a:spLocks noGrp="1"/>
          </p:cNvSpPr>
          <p:nvPr>
            <p:ph type="pic" sz="quarter" idx="26"/>
          </p:nvPr>
        </p:nvSpPr>
        <p:spPr>
          <a:xfrm>
            <a:off x="0" y="2524856"/>
            <a:ext cx="7794920" cy="4838701"/>
          </a:xfrm>
          <a:prstGeom prst="rect">
            <a:avLst/>
          </a:prstGeom>
          <a:ln>
            <a:solidFill>
              <a:srgbClr val="F0F0F0"/>
            </a:solidFill>
          </a:ln>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32" name="Title Text">
            <a:extLst>
              <a:ext uri="{FF2B5EF4-FFF2-40B4-BE49-F238E27FC236}">
                <a16:creationId xmlns:a16="http://schemas.microsoft.com/office/drawing/2014/main" id="{0890975D-0C86-1E4C-8FFE-A87B270B4634}"/>
              </a:ext>
            </a:extLst>
          </p:cNvPr>
          <p:cNvSpPr txBox="1">
            <a:spLocks noGrp="1"/>
          </p:cNvSpPr>
          <p:nvPr>
            <p:ph type="title"/>
          </p:nvPr>
        </p:nvSpPr>
        <p:spPr>
          <a:xfrm>
            <a:off x="437436" y="596900"/>
            <a:ext cx="22688471" cy="1701800"/>
          </a:xfrm>
          <a:prstGeom prst="rect">
            <a:avLst/>
          </a:prstGeom>
        </p:spPr>
        <p:txBody>
          <a:bodyPr/>
          <a:lstStyle>
            <a:lvl1pPr>
              <a:defRPr b="1" i="0"/>
            </a:lvl1pPr>
          </a:lstStyle>
          <a:p>
            <a:r>
              <a:rPr lang="en-US"/>
              <a:t>Click to edit Master title style</a:t>
            </a:r>
            <a:endParaRPr/>
          </a:p>
        </p:txBody>
      </p:sp>
      <p:sp>
        <p:nvSpPr>
          <p:cNvPr id="41" name="blogspan.png">
            <a:extLst>
              <a:ext uri="{FF2B5EF4-FFF2-40B4-BE49-F238E27FC236}">
                <a16:creationId xmlns:a16="http://schemas.microsoft.com/office/drawing/2014/main" id="{65A26434-F12B-1B47-903C-F1FA8C643031}"/>
              </a:ext>
            </a:extLst>
          </p:cNvPr>
          <p:cNvSpPr>
            <a:spLocks noGrp="1"/>
          </p:cNvSpPr>
          <p:nvPr>
            <p:ph type="pic" sz="quarter" idx="41"/>
          </p:nvPr>
        </p:nvSpPr>
        <p:spPr>
          <a:xfrm>
            <a:off x="15900015" y="7514474"/>
            <a:ext cx="7787613" cy="4838701"/>
          </a:xfrm>
          <a:prstGeom prst="rect">
            <a:avLst/>
          </a:prstGeom>
          <a:ln>
            <a:solidFill>
              <a:srgbClr val="F0F0F0"/>
            </a:solidFill>
          </a:ln>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42" name="blogspan.png">
            <a:extLst>
              <a:ext uri="{FF2B5EF4-FFF2-40B4-BE49-F238E27FC236}">
                <a16:creationId xmlns:a16="http://schemas.microsoft.com/office/drawing/2014/main" id="{C7F8F2D1-3715-4A43-ABE5-3D7363AA6FB9}"/>
              </a:ext>
            </a:extLst>
          </p:cNvPr>
          <p:cNvSpPr>
            <a:spLocks noGrp="1"/>
          </p:cNvSpPr>
          <p:nvPr>
            <p:ph type="pic" sz="quarter" idx="42"/>
          </p:nvPr>
        </p:nvSpPr>
        <p:spPr>
          <a:xfrm>
            <a:off x="7945380" y="7514474"/>
            <a:ext cx="7787613" cy="4838701"/>
          </a:xfrm>
          <a:prstGeom prst="rect">
            <a:avLst/>
          </a:prstGeom>
          <a:ln>
            <a:solidFill>
              <a:srgbClr val="F0F0F0"/>
            </a:solidFill>
          </a:ln>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43" name="blogspan.png">
            <a:extLst>
              <a:ext uri="{FF2B5EF4-FFF2-40B4-BE49-F238E27FC236}">
                <a16:creationId xmlns:a16="http://schemas.microsoft.com/office/drawing/2014/main" id="{F4F3639C-0B41-6D4A-8AFB-010E32ECFA63}"/>
              </a:ext>
            </a:extLst>
          </p:cNvPr>
          <p:cNvSpPr>
            <a:spLocks noGrp="1"/>
          </p:cNvSpPr>
          <p:nvPr>
            <p:ph type="pic" sz="quarter" idx="43"/>
          </p:nvPr>
        </p:nvSpPr>
        <p:spPr>
          <a:xfrm>
            <a:off x="-21334" y="7514474"/>
            <a:ext cx="7794920" cy="4838701"/>
          </a:xfrm>
          <a:prstGeom prst="rect">
            <a:avLst/>
          </a:prstGeom>
          <a:ln>
            <a:solidFill>
              <a:srgbClr val="F0F0F0"/>
            </a:solidFill>
          </a:ln>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50" name="Text Placeholder 4">
            <a:extLst>
              <a:ext uri="{FF2B5EF4-FFF2-40B4-BE49-F238E27FC236}">
                <a16:creationId xmlns:a16="http://schemas.microsoft.com/office/drawing/2014/main" id="{0306BB15-F095-FD42-9B77-029F1B6D5F38}"/>
              </a:ext>
            </a:extLst>
          </p:cNvPr>
          <p:cNvSpPr>
            <a:spLocks noGrp="1"/>
          </p:cNvSpPr>
          <p:nvPr>
            <p:ph type="body" sz="quarter" idx="48"/>
          </p:nvPr>
        </p:nvSpPr>
        <p:spPr>
          <a:xfrm>
            <a:off x="7954839" y="5899150"/>
            <a:ext cx="7794625" cy="1519238"/>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51" name="Text Placeholder 4">
            <a:extLst>
              <a:ext uri="{FF2B5EF4-FFF2-40B4-BE49-F238E27FC236}">
                <a16:creationId xmlns:a16="http://schemas.microsoft.com/office/drawing/2014/main" id="{EDBF7BE6-0D9F-FA43-BAD8-1D199417EF05}"/>
              </a:ext>
            </a:extLst>
          </p:cNvPr>
          <p:cNvSpPr>
            <a:spLocks noGrp="1"/>
          </p:cNvSpPr>
          <p:nvPr>
            <p:ph type="body" sz="quarter" idx="49"/>
          </p:nvPr>
        </p:nvSpPr>
        <p:spPr>
          <a:xfrm>
            <a:off x="15911513" y="5907061"/>
            <a:ext cx="7794625" cy="1519238"/>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53" name="Text Placeholder 4">
            <a:extLst>
              <a:ext uri="{FF2B5EF4-FFF2-40B4-BE49-F238E27FC236}">
                <a16:creationId xmlns:a16="http://schemas.microsoft.com/office/drawing/2014/main" id="{C65F2552-1951-A446-8ED5-4D3842EF60B5}"/>
              </a:ext>
            </a:extLst>
          </p:cNvPr>
          <p:cNvSpPr>
            <a:spLocks noGrp="1"/>
          </p:cNvSpPr>
          <p:nvPr>
            <p:ph type="body" sz="quarter" idx="47"/>
          </p:nvPr>
        </p:nvSpPr>
        <p:spPr>
          <a:xfrm>
            <a:off x="0" y="5899150"/>
            <a:ext cx="7794625" cy="1519238"/>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54" name="Text Placeholder 4">
            <a:extLst>
              <a:ext uri="{FF2B5EF4-FFF2-40B4-BE49-F238E27FC236}">
                <a16:creationId xmlns:a16="http://schemas.microsoft.com/office/drawing/2014/main" id="{609A8D04-F5F0-214F-97CD-72A4F651C1F8}"/>
              </a:ext>
            </a:extLst>
          </p:cNvPr>
          <p:cNvSpPr>
            <a:spLocks noGrp="1"/>
          </p:cNvSpPr>
          <p:nvPr>
            <p:ph type="body" sz="quarter" idx="50"/>
          </p:nvPr>
        </p:nvSpPr>
        <p:spPr>
          <a:xfrm>
            <a:off x="-21334" y="10842785"/>
            <a:ext cx="7794625" cy="1519238"/>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55" name="Text Placeholder 4">
            <a:extLst>
              <a:ext uri="{FF2B5EF4-FFF2-40B4-BE49-F238E27FC236}">
                <a16:creationId xmlns:a16="http://schemas.microsoft.com/office/drawing/2014/main" id="{415F9C29-E7F8-FD45-AF18-EBD2037DBADF}"/>
              </a:ext>
            </a:extLst>
          </p:cNvPr>
          <p:cNvSpPr>
            <a:spLocks noGrp="1"/>
          </p:cNvSpPr>
          <p:nvPr>
            <p:ph type="body" sz="quarter" idx="51"/>
          </p:nvPr>
        </p:nvSpPr>
        <p:spPr>
          <a:xfrm>
            <a:off x="7954839" y="10833937"/>
            <a:ext cx="7794625" cy="1519238"/>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56" name="Text Placeholder 4">
            <a:extLst>
              <a:ext uri="{FF2B5EF4-FFF2-40B4-BE49-F238E27FC236}">
                <a16:creationId xmlns:a16="http://schemas.microsoft.com/office/drawing/2014/main" id="{133107EB-F9AE-BF43-BE04-2B21CB5F1BB5}"/>
              </a:ext>
            </a:extLst>
          </p:cNvPr>
          <p:cNvSpPr>
            <a:spLocks noGrp="1"/>
          </p:cNvSpPr>
          <p:nvPr>
            <p:ph type="body" sz="quarter" idx="52"/>
          </p:nvPr>
        </p:nvSpPr>
        <p:spPr>
          <a:xfrm>
            <a:off x="15931012" y="10825089"/>
            <a:ext cx="7794625" cy="1519238"/>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Tree>
    <p:extLst>
      <p:ext uri="{BB962C8B-B14F-4D97-AF65-F5344CB8AC3E}">
        <p14:creationId xmlns:p14="http://schemas.microsoft.com/office/powerpoint/2010/main" val="244901953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pic>
        <p:nvPicPr>
          <p:cNvPr id="308"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315"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316"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317"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318"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319" name="Title Text"/>
          <p:cNvSpPr txBox="1">
            <a:spLocks noGrp="1"/>
          </p:cNvSpPr>
          <p:nvPr>
            <p:ph type="title"/>
          </p:nvPr>
        </p:nvSpPr>
        <p:spPr>
          <a:prstGeom prst="rect">
            <a:avLst/>
          </a:prstGeom>
        </p:spPr>
        <p:txBody>
          <a:bodyPr/>
          <a:lstStyle>
            <a:lvl1pPr>
              <a:defRPr b="1" i="0"/>
            </a:lvl1pPr>
          </a:lstStyle>
          <a:p>
            <a:r>
              <a:rPr lang="en-US"/>
              <a:t>Click to edit Master title style</a:t>
            </a:r>
            <a:endParaRPr/>
          </a:p>
        </p:txBody>
      </p:sp>
      <p:sp>
        <p:nvSpPr>
          <p:cNvPr id="16" name="Text Placeholder 2">
            <a:extLst>
              <a:ext uri="{FF2B5EF4-FFF2-40B4-BE49-F238E27FC236}">
                <a16:creationId xmlns:a16="http://schemas.microsoft.com/office/drawing/2014/main" id="{A15375ED-5BD0-014F-AACB-E281A8F1070E}"/>
              </a:ext>
            </a:extLst>
          </p:cNvPr>
          <p:cNvSpPr>
            <a:spLocks noGrp="1"/>
          </p:cNvSpPr>
          <p:nvPr>
            <p:ph type="body" sz="quarter" idx="27"/>
          </p:nvPr>
        </p:nvSpPr>
        <p:spPr>
          <a:xfrm>
            <a:off x="692943" y="3843301"/>
            <a:ext cx="6886575" cy="7239000"/>
          </a:xfrm>
          <a:prstGeom prst="rect">
            <a:avLst/>
          </a:prstGeom>
          <a:solidFill>
            <a:srgbClr val="C9E1D5"/>
          </a:solidFill>
        </p:spPr>
        <p:txBody>
          <a:bodyPr/>
          <a:lstStyle>
            <a:lvl1pPr marL="244756" indent="0">
              <a:lnSpc>
                <a:spcPct val="100000"/>
              </a:lnSpc>
              <a:spcBef>
                <a:spcPts val="0"/>
              </a:spcBef>
              <a:buNone/>
              <a:defRPr sz="4000">
                <a:latin typeface="Arial" panose="020B0604020202020204" pitchFamily="34" charset="0"/>
              </a:defRPr>
            </a:lvl1pPr>
          </a:lstStyle>
          <a:p>
            <a:pPr lvl="0"/>
            <a:r>
              <a:rPr lang="en-US"/>
              <a:t>Click to edit Master text styles</a:t>
            </a:r>
          </a:p>
        </p:txBody>
      </p:sp>
      <p:sp>
        <p:nvSpPr>
          <p:cNvPr id="18" name="Text Placeholder 2">
            <a:extLst>
              <a:ext uri="{FF2B5EF4-FFF2-40B4-BE49-F238E27FC236}">
                <a16:creationId xmlns:a16="http://schemas.microsoft.com/office/drawing/2014/main" id="{CF066FE0-81A7-414F-AA77-8E5EFBA14D21}"/>
              </a:ext>
            </a:extLst>
          </p:cNvPr>
          <p:cNvSpPr>
            <a:spLocks noGrp="1"/>
          </p:cNvSpPr>
          <p:nvPr>
            <p:ph type="body" sz="quarter" idx="28"/>
          </p:nvPr>
        </p:nvSpPr>
        <p:spPr>
          <a:xfrm>
            <a:off x="692234" y="2992269"/>
            <a:ext cx="6886575" cy="822529"/>
          </a:xfrm>
          <a:prstGeom prst="rect">
            <a:avLst/>
          </a:prstGeom>
          <a:solidFill>
            <a:srgbClr val="B6CBC2"/>
          </a:solidFill>
        </p:spPr>
        <p:txBody>
          <a:bodyPr lIns="36000" rIns="36000" anchor="ctr" anchorCtr="0"/>
          <a:lstStyle>
            <a:lvl1pPr marL="100756" indent="0">
              <a:lnSpc>
                <a:spcPct val="100000"/>
              </a:lnSpc>
              <a:spcBef>
                <a:spcPts val="0"/>
              </a:spcBef>
              <a:buNone/>
              <a:defRPr sz="4000" b="1" spc="-150">
                <a:latin typeface="Arial" panose="020B0604020202020204" pitchFamily="34" charset="0"/>
              </a:defRPr>
            </a:lvl1pPr>
          </a:lstStyle>
          <a:p>
            <a:pPr lvl="0"/>
            <a:r>
              <a:rPr lang="en-US"/>
              <a:t>Click to edit Master text styles</a:t>
            </a:r>
          </a:p>
        </p:txBody>
      </p:sp>
      <p:sp>
        <p:nvSpPr>
          <p:cNvPr id="19" name="Text Placeholder 2">
            <a:extLst>
              <a:ext uri="{FF2B5EF4-FFF2-40B4-BE49-F238E27FC236}">
                <a16:creationId xmlns:a16="http://schemas.microsoft.com/office/drawing/2014/main" id="{F093D94A-F390-3D4F-8F85-EEF75C07F0EA}"/>
              </a:ext>
            </a:extLst>
          </p:cNvPr>
          <p:cNvSpPr>
            <a:spLocks noGrp="1"/>
          </p:cNvSpPr>
          <p:nvPr>
            <p:ph type="body" sz="quarter" idx="29"/>
          </p:nvPr>
        </p:nvSpPr>
        <p:spPr>
          <a:xfrm>
            <a:off x="8312066" y="3843301"/>
            <a:ext cx="6886575" cy="7239000"/>
          </a:xfrm>
          <a:prstGeom prst="rect">
            <a:avLst/>
          </a:prstGeom>
          <a:solidFill>
            <a:srgbClr val="C9E1D5"/>
          </a:solidFill>
        </p:spPr>
        <p:txBody>
          <a:bodyPr/>
          <a:lstStyle>
            <a:lvl1pPr marL="244756" indent="0">
              <a:lnSpc>
                <a:spcPct val="100000"/>
              </a:lnSpc>
              <a:spcBef>
                <a:spcPts val="0"/>
              </a:spcBef>
              <a:buNone/>
              <a:defRPr sz="4000">
                <a:latin typeface="Arial" panose="020B0604020202020204" pitchFamily="34" charset="0"/>
              </a:defRPr>
            </a:lvl1pPr>
          </a:lstStyle>
          <a:p>
            <a:pPr lvl="0"/>
            <a:r>
              <a:rPr lang="en-US"/>
              <a:t>Click to edit Master text styles</a:t>
            </a:r>
          </a:p>
        </p:txBody>
      </p:sp>
      <p:sp>
        <p:nvSpPr>
          <p:cNvPr id="20" name="Text Placeholder 2">
            <a:extLst>
              <a:ext uri="{FF2B5EF4-FFF2-40B4-BE49-F238E27FC236}">
                <a16:creationId xmlns:a16="http://schemas.microsoft.com/office/drawing/2014/main" id="{5F57EF00-9F62-274D-A7A2-1D6CE9B3107F}"/>
              </a:ext>
            </a:extLst>
          </p:cNvPr>
          <p:cNvSpPr>
            <a:spLocks noGrp="1"/>
          </p:cNvSpPr>
          <p:nvPr>
            <p:ph type="body" sz="quarter" idx="30"/>
          </p:nvPr>
        </p:nvSpPr>
        <p:spPr>
          <a:xfrm>
            <a:off x="8311357" y="2992269"/>
            <a:ext cx="6886575" cy="822529"/>
          </a:xfrm>
          <a:prstGeom prst="rect">
            <a:avLst/>
          </a:prstGeom>
          <a:solidFill>
            <a:srgbClr val="B6CBC2"/>
          </a:solidFill>
        </p:spPr>
        <p:txBody>
          <a:bodyPr lIns="36000" rIns="36000" anchor="ctr" anchorCtr="0"/>
          <a:lstStyle>
            <a:lvl1pPr marL="100756" indent="0">
              <a:lnSpc>
                <a:spcPct val="100000"/>
              </a:lnSpc>
              <a:spcBef>
                <a:spcPts val="0"/>
              </a:spcBef>
              <a:buNone/>
              <a:defRPr sz="4000" b="1" spc="-150">
                <a:latin typeface="Arial" panose="020B0604020202020204" pitchFamily="34" charset="0"/>
              </a:defRPr>
            </a:lvl1pPr>
          </a:lstStyle>
          <a:p>
            <a:pPr lvl="0"/>
            <a:r>
              <a:rPr lang="en-US"/>
              <a:t>Click to edit Master text styles</a:t>
            </a:r>
          </a:p>
        </p:txBody>
      </p:sp>
      <p:sp>
        <p:nvSpPr>
          <p:cNvPr id="21" name="Text Placeholder 2">
            <a:extLst>
              <a:ext uri="{FF2B5EF4-FFF2-40B4-BE49-F238E27FC236}">
                <a16:creationId xmlns:a16="http://schemas.microsoft.com/office/drawing/2014/main" id="{B283C3DD-D1A9-FA40-BB26-7DB7FE4B00D5}"/>
              </a:ext>
            </a:extLst>
          </p:cNvPr>
          <p:cNvSpPr>
            <a:spLocks noGrp="1"/>
          </p:cNvSpPr>
          <p:nvPr>
            <p:ph type="body" sz="quarter" idx="31"/>
          </p:nvPr>
        </p:nvSpPr>
        <p:spPr>
          <a:xfrm>
            <a:off x="15931189" y="3843301"/>
            <a:ext cx="6886575" cy="7239000"/>
          </a:xfrm>
          <a:prstGeom prst="rect">
            <a:avLst/>
          </a:prstGeom>
          <a:solidFill>
            <a:srgbClr val="C9E1D5"/>
          </a:solidFill>
        </p:spPr>
        <p:txBody>
          <a:bodyPr/>
          <a:lstStyle>
            <a:lvl1pPr marL="244756" indent="0">
              <a:lnSpc>
                <a:spcPct val="100000"/>
              </a:lnSpc>
              <a:spcBef>
                <a:spcPts val="0"/>
              </a:spcBef>
              <a:buNone/>
              <a:defRPr sz="4000">
                <a:latin typeface="Arial" panose="020B0604020202020204" pitchFamily="34" charset="0"/>
              </a:defRPr>
            </a:lvl1pPr>
          </a:lstStyle>
          <a:p>
            <a:pPr lvl="0"/>
            <a:r>
              <a:rPr lang="en-US"/>
              <a:t>Click to edit Master text styles</a:t>
            </a:r>
          </a:p>
        </p:txBody>
      </p:sp>
      <p:sp>
        <p:nvSpPr>
          <p:cNvPr id="22" name="Text Placeholder 2">
            <a:extLst>
              <a:ext uri="{FF2B5EF4-FFF2-40B4-BE49-F238E27FC236}">
                <a16:creationId xmlns:a16="http://schemas.microsoft.com/office/drawing/2014/main" id="{E51BF1C1-1782-EA4C-B8C9-F4DF186AF198}"/>
              </a:ext>
            </a:extLst>
          </p:cNvPr>
          <p:cNvSpPr>
            <a:spLocks noGrp="1"/>
          </p:cNvSpPr>
          <p:nvPr>
            <p:ph type="body" sz="quarter" idx="32"/>
          </p:nvPr>
        </p:nvSpPr>
        <p:spPr>
          <a:xfrm>
            <a:off x="15930480" y="2992269"/>
            <a:ext cx="6886575" cy="822529"/>
          </a:xfrm>
          <a:prstGeom prst="rect">
            <a:avLst/>
          </a:prstGeom>
          <a:solidFill>
            <a:srgbClr val="B6CBC2"/>
          </a:solidFill>
        </p:spPr>
        <p:txBody>
          <a:bodyPr lIns="36000" rIns="36000" anchor="ctr" anchorCtr="0"/>
          <a:lstStyle>
            <a:lvl1pPr marL="100756" indent="0">
              <a:lnSpc>
                <a:spcPct val="100000"/>
              </a:lnSpc>
              <a:spcBef>
                <a:spcPts val="0"/>
              </a:spcBef>
              <a:buNone/>
              <a:defRPr sz="4000" b="1" spc="-150">
                <a:latin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61553010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Point">
    <p:spTree>
      <p:nvGrpSpPr>
        <p:cNvPr id="1" name=""/>
        <p:cNvGrpSpPr/>
        <p:nvPr/>
      </p:nvGrpSpPr>
      <p:grpSpPr>
        <a:xfrm>
          <a:off x="0" y="0"/>
          <a:ext cx="0" cy="0"/>
          <a:chOff x="0" y="0"/>
          <a:chExt cx="0" cy="0"/>
        </a:xfrm>
      </p:grpSpPr>
      <p:pic>
        <p:nvPicPr>
          <p:cNvPr id="97"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99"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100"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101"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102"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8" name="Title Text">
            <a:extLst>
              <a:ext uri="{FF2B5EF4-FFF2-40B4-BE49-F238E27FC236}">
                <a16:creationId xmlns:a16="http://schemas.microsoft.com/office/drawing/2014/main" id="{39795165-9110-3B46-B0A2-CB526BD7C447}"/>
              </a:ext>
            </a:extLst>
          </p:cNvPr>
          <p:cNvSpPr txBox="1">
            <a:spLocks noGrp="1"/>
          </p:cNvSpPr>
          <p:nvPr>
            <p:ph type="title"/>
          </p:nvPr>
        </p:nvSpPr>
        <p:spPr>
          <a:xfrm>
            <a:off x="437436" y="596900"/>
            <a:ext cx="22831268" cy="170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rPr lang="en-US"/>
              <a:t>Click to edit Master title style</a:t>
            </a:r>
            <a:endParaRPr/>
          </a:p>
        </p:txBody>
      </p:sp>
      <p:sp>
        <p:nvSpPr>
          <p:cNvPr id="10" name="TEXT">
            <a:extLst>
              <a:ext uri="{FF2B5EF4-FFF2-40B4-BE49-F238E27FC236}">
                <a16:creationId xmlns:a16="http://schemas.microsoft.com/office/drawing/2014/main" id="{6C47E840-D77D-6A41-9859-8DC25CE82ED2}"/>
              </a:ext>
            </a:extLst>
          </p:cNvPr>
          <p:cNvSpPr txBox="1">
            <a:spLocks noGrp="1"/>
          </p:cNvSpPr>
          <p:nvPr>
            <p:ph type="body" sz="quarter" idx="33"/>
          </p:nvPr>
        </p:nvSpPr>
        <p:spPr>
          <a:xfrm>
            <a:off x="8606949" y="5732308"/>
            <a:ext cx="6492240" cy="1870384"/>
          </a:xfrm>
          <a:prstGeom prst="rect">
            <a:avLst/>
          </a:prstGeom>
          <a:effectLst>
            <a:outerShdw blurRad="12700" dir="5400000" rotWithShape="0">
              <a:srgbClr val="000000">
                <a:alpha val="90000"/>
              </a:srgbClr>
            </a:outerShdw>
          </a:effectLst>
        </p:spPr>
        <p:txBody>
          <a:bodyPr wrap="square" anchor="ctr">
            <a:spAutoFit/>
          </a:bodyPr>
          <a:lstStyle>
            <a:lvl1pPr marL="0" indent="0" algn="ctr">
              <a:spcBef>
                <a:spcPts val="0"/>
              </a:spcBef>
              <a:buSzTx/>
              <a:buNone/>
              <a:defRPr sz="5777" b="1" i="0" cap="none" spc="-150">
                <a:solidFill>
                  <a:schemeClr val="tx1"/>
                </a:solidFill>
                <a:latin typeface="Arial" panose="020B0604020202020204" pitchFamily="34" charset="0"/>
                <a:ea typeface="+mj-ea"/>
                <a:cs typeface="+mj-cs"/>
                <a:sym typeface="Trade Gothic LT Bold"/>
              </a:defRPr>
            </a:lvl1pPr>
          </a:lstStyle>
          <a:p>
            <a:pPr lvl="0"/>
            <a:r>
              <a:rPr lang="en-US"/>
              <a:t>Click to edit Master text styles</a:t>
            </a:r>
          </a:p>
        </p:txBody>
      </p:sp>
    </p:spTree>
    <p:extLst>
      <p:ext uri="{BB962C8B-B14F-4D97-AF65-F5344CB8AC3E}">
        <p14:creationId xmlns:p14="http://schemas.microsoft.com/office/powerpoint/2010/main" val="347973389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2F6AEC61-476C-3A45-85BE-06E63F2E0B81}"/>
              </a:ext>
            </a:extLst>
          </p:cNvPr>
          <p:cNvSpPr>
            <a:spLocks noGrp="1"/>
          </p:cNvSpPr>
          <p:nvPr>
            <p:ph type="pic" sz="quarter" idx="11"/>
          </p:nvPr>
        </p:nvSpPr>
        <p:spPr>
          <a:xfrm>
            <a:off x="0" y="0"/>
            <a:ext cx="5779532"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26" name="Picture Placeholder 2">
            <a:extLst>
              <a:ext uri="{FF2B5EF4-FFF2-40B4-BE49-F238E27FC236}">
                <a16:creationId xmlns:a16="http://schemas.microsoft.com/office/drawing/2014/main" id="{BA068C6F-FAAE-CD44-B1A7-3FE6938FCC77}"/>
              </a:ext>
            </a:extLst>
          </p:cNvPr>
          <p:cNvSpPr>
            <a:spLocks noGrp="1"/>
          </p:cNvSpPr>
          <p:nvPr>
            <p:ph type="pic" sz="quarter" idx="12"/>
          </p:nvPr>
        </p:nvSpPr>
        <p:spPr>
          <a:xfrm>
            <a:off x="5771149" y="-53400"/>
            <a:ext cx="6173904"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27" name="Picture Placeholder 2">
            <a:extLst>
              <a:ext uri="{FF2B5EF4-FFF2-40B4-BE49-F238E27FC236}">
                <a16:creationId xmlns:a16="http://schemas.microsoft.com/office/drawing/2014/main" id="{D3AC818A-926C-B049-A5B2-2678D60EDD29}"/>
              </a:ext>
            </a:extLst>
          </p:cNvPr>
          <p:cNvSpPr>
            <a:spLocks noGrp="1"/>
          </p:cNvSpPr>
          <p:nvPr>
            <p:ph type="pic" sz="quarter" idx="13"/>
          </p:nvPr>
        </p:nvSpPr>
        <p:spPr>
          <a:xfrm>
            <a:off x="11953436" y="0"/>
            <a:ext cx="5895652"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28" name="Picture Placeholder 2">
            <a:extLst>
              <a:ext uri="{FF2B5EF4-FFF2-40B4-BE49-F238E27FC236}">
                <a16:creationId xmlns:a16="http://schemas.microsoft.com/office/drawing/2014/main" id="{4657A235-5DF4-ED42-B0C3-06A05476CBC3}"/>
              </a:ext>
            </a:extLst>
          </p:cNvPr>
          <p:cNvSpPr>
            <a:spLocks noGrp="1"/>
          </p:cNvSpPr>
          <p:nvPr>
            <p:ph type="pic" sz="quarter" idx="14"/>
          </p:nvPr>
        </p:nvSpPr>
        <p:spPr>
          <a:xfrm>
            <a:off x="17849089" y="0"/>
            <a:ext cx="5857050"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29" name="Picture Placeholder 2">
            <a:extLst>
              <a:ext uri="{FF2B5EF4-FFF2-40B4-BE49-F238E27FC236}">
                <a16:creationId xmlns:a16="http://schemas.microsoft.com/office/drawing/2014/main" id="{BF41B2AD-7F07-CF43-8A9F-6CBF1CE68E1C}"/>
              </a:ext>
            </a:extLst>
          </p:cNvPr>
          <p:cNvSpPr>
            <a:spLocks noGrp="1"/>
          </p:cNvSpPr>
          <p:nvPr>
            <p:ph type="pic" sz="quarter" idx="15"/>
          </p:nvPr>
        </p:nvSpPr>
        <p:spPr>
          <a:xfrm>
            <a:off x="16041" y="8640960"/>
            <a:ext cx="5779532" cy="4694040"/>
          </a:xfrm>
          <a:prstGeom prst="rect">
            <a:avLst/>
          </a:prstGeom>
          <a:ln w="50800">
            <a:solidFill>
              <a:schemeClr val="bg1"/>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0" name="Picture Placeholder 2">
            <a:extLst>
              <a:ext uri="{FF2B5EF4-FFF2-40B4-BE49-F238E27FC236}">
                <a16:creationId xmlns:a16="http://schemas.microsoft.com/office/drawing/2014/main" id="{F9B36B4B-79F8-6947-95CB-1392F48CB650}"/>
              </a:ext>
            </a:extLst>
          </p:cNvPr>
          <p:cNvSpPr>
            <a:spLocks noGrp="1"/>
          </p:cNvSpPr>
          <p:nvPr>
            <p:ph type="pic" sz="quarter" idx="16"/>
          </p:nvPr>
        </p:nvSpPr>
        <p:spPr>
          <a:xfrm>
            <a:off x="5779532" y="8640960"/>
            <a:ext cx="6173904" cy="4694040"/>
          </a:xfrm>
          <a:prstGeom prst="rect">
            <a:avLst/>
          </a:prstGeom>
          <a:ln w="50800">
            <a:solidFill>
              <a:schemeClr val="bg1"/>
            </a:solidFill>
          </a:ln>
        </p:spPr>
        <p:style>
          <a:lnRef idx="2">
            <a:schemeClr val="accent6"/>
          </a:lnRef>
          <a:fillRef idx="1">
            <a:schemeClr val="lt1"/>
          </a:fillRef>
          <a:effectRef idx="0">
            <a:schemeClr val="accent6"/>
          </a:effectRef>
          <a:fontRef idx="minor">
            <a:schemeClr val="dk1"/>
          </a:fontRef>
        </p:style>
        <p:txBody>
          <a:bodyPr/>
          <a:lstStyle>
            <a:lvl1pPr marL="352756" indent="0">
              <a:buNone/>
              <a:defRPr sz="4000">
                <a:latin typeface="Arial" panose="020B0604020202020204" pitchFamily="34" charset="0"/>
              </a:defRPr>
            </a:lvl1pPr>
          </a:lstStyle>
          <a:p>
            <a:r>
              <a:rPr lang="en-US"/>
              <a:t>Click icon to add picture</a:t>
            </a:r>
          </a:p>
        </p:txBody>
      </p:sp>
      <p:sp>
        <p:nvSpPr>
          <p:cNvPr id="31" name="Picture Placeholder 2">
            <a:extLst>
              <a:ext uri="{FF2B5EF4-FFF2-40B4-BE49-F238E27FC236}">
                <a16:creationId xmlns:a16="http://schemas.microsoft.com/office/drawing/2014/main" id="{64B72F7C-E8DE-B64D-A233-1884954FC7CB}"/>
              </a:ext>
            </a:extLst>
          </p:cNvPr>
          <p:cNvSpPr>
            <a:spLocks noGrp="1"/>
          </p:cNvSpPr>
          <p:nvPr>
            <p:ph type="pic" sz="quarter" idx="17"/>
          </p:nvPr>
        </p:nvSpPr>
        <p:spPr>
          <a:xfrm>
            <a:off x="11953435" y="8640960"/>
            <a:ext cx="5895652"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2" name="Picture Placeholder 2">
            <a:extLst>
              <a:ext uri="{FF2B5EF4-FFF2-40B4-BE49-F238E27FC236}">
                <a16:creationId xmlns:a16="http://schemas.microsoft.com/office/drawing/2014/main" id="{70235054-7FA6-624A-AB70-5B12B7927117}"/>
              </a:ext>
            </a:extLst>
          </p:cNvPr>
          <p:cNvSpPr>
            <a:spLocks noGrp="1"/>
          </p:cNvSpPr>
          <p:nvPr>
            <p:ph type="pic" sz="quarter" idx="18"/>
          </p:nvPr>
        </p:nvSpPr>
        <p:spPr>
          <a:xfrm>
            <a:off x="17849088" y="8640960"/>
            <a:ext cx="5857050"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3" name="Picture Placeholder 2">
            <a:extLst>
              <a:ext uri="{FF2B5EF4-FFF2-40B4-BE49-F238E27FC236}">
                <a16:creationId xmlns:a16="http://schemas.microsoft.com/office/drawing/2014/main" id="{CC599858-2544-CB4C-A7C4-B1161206A6FA}"/>
              </a:ext>
            </a:extLst>
          </p:cNvPr>
          <p:cNvSpPr>
            <a:spLocks noGrp="1"/>
          </p:cNvSpPr>
          <p:nvPr>
            <p:ph type="pic" sz="quarter" idx="19"/>
          </p:nvPr>
        </p:nvSpPr>
        <p:spPr>
          <a:xfrm>
            <a:off x="0" y="4694040"/>
            <a:ext cx="5779532" cy="394692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4" name="Picture Placeholder 2">
            <a:extLst>
              <a:ext uri="{FF2B5EF4-FFF2-40B4-BE49-F238E27FC236}">
                <a16:creationId xmlns:a16="http://schemas.microsoft.com/office/drawing/2014/main" id="{2896E765-5B98-8C4C-A854-349ACBEBA9FF}"/>
              </a:ext>
            </a:extLst>
          </p:cNvPr>
          <p:cNvSpPr>
            <a:spLocks noGrp="1"/>
          </p:cNvSpPr>
          <p:nvPr>
            <p:ph type="pic" sz="quarter" idx="20"/>
          </p:nvPr>
        </p:nvSpPr>
        <p:spPr>
          <a:xfrm>
            <a:off x="17926606" y="4694040"/>
            <a:ext cx="5779532" cy="394692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5" name="Picture Placeholder 2">
            <a:extLst>
              <a:ext uri="{FF2B5EF4-FFF2-40B4-BE49-F238E27FC236}">
                <a16:creationId xmlns:a16="http://schemas.microsoft.com/office/drawing/2014/main" id="{700686EC-58BF-3640-86D3-A009EDA10C0E}"/>
              </a:ext>
            </a:extLst>
          </p:cNvPr>
          <p:cNvSpPr>
            <a:spLocks noGrp="1"/>
          </p:cNvSpPr>
          <p:nvPr>
            <p:ph type="pic" sz="quarter" idx="21"/>
          </p:nvPr>
        </p:nvSpPr>
        <p:spPr>
          <a:xfrm>
            <a:off x="5179606" y="4192464"/>
            <a:ext cx="13035241" cy="4896672"/>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83796250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lage title">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2F6AEC61-476C-3A45-85BE-06E63F2E0B81}"/>
              </a:ext>
            </a:extLst>
          </p:cNvPr>
          <p:cNvSpPr>
            <a:spLocks noGrp="1"/>
          </p:cNvSpPr>
          <p:nvPr>
            <p:ph type="pic" sz="quarter" idx="11"/>
          </p:nvPr>
        </p:nvSpPr>
        <p:spPr>
          <a:xfrm>
            <a:off x="0" y="0"/>
            <a:ext cx="5779532"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26" name="Picture Placeholder 2">
            <a:extLst>
              <a:ext uri="{FF2B5EF4-FFF2-40B4-BE49-F238E27FC236}">
                <a16:creationId xmlns:a16="http://schemas.microsoft.com/office/drawing/2014/main" id="{BA068C6F-FAAE-CD44-B1A7-3FE6938FCC77}"/>
              </a:ext>
            </a:extLst>
          </p:cNvPr>
          <p:cNvSpPr>
            <a:spLocks noGrp="1"/>
          </p:cNvSpPr>
          <p:nvPr>
            <p:ph type="pic" sz="quarter" idx="12"/>
          </p:nvPr>
        </p:nvSpPr>
        <p:spPr>
          <a:xfrm>
            <a:off x="5779533" y="0"/>
            <a:ext cx="6173904"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27" name="Picture Placeholder 2">
            <a:extLst>
              <a:ext uri="{FF2B5EF4-FFF2-40B4-BE49-F238E27FC236}">
                <a16:creationId xmlns:a16="http://schemas.microsoft.com/office/drawing/2014/main" id="{D3AC818A-926C-B049-A5B2-2678D60EDD29}"/>
              </a:ext>
            </a:extLst>
          </p:cNvPr>
          <p:cNvSpPr>
            <a:spLocks noGrp="1"/>
          </p:cNvSpPr>
          <p:nvPr>
            <p:ph type="pic" sz="quarter" idx="13"/>
          </p:nvPr>
        </p:nvSpPr>
        <p:spPr>
          <a:xfrm>
            <a:off x="11953436" y="0"/>
            <a:ext cx="5895652"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28" name="Picture Placeholder 2">
            <a:extLst>
              <a:ext uri="{FF2B5EF4-FFF2-40B4-BE49-F238E27FC236}">
                <a16:creationId xmlns:a16="http://schemas.microsoft.com/office/drawing/2014/main" id="{4657A235-5DF4-ED42-B0C3-06A05476CBC3}"/>
              </a:ext>
            </a:extLst>
          </p:cNvPr>
          <p:cNvSpPr>
            <a:spLocks noGrp="1"/>
          </p:cNvSpPr>
          <p:nvPr>
            <p:ph type="pic" sz="quarter" idx="14"/>
          </p:nvPr>
        </p:nvSpPr>
        <p:spPr>
          <a:xfrm>
            <a:off x="17849089" y="0"/>
            <a:ext cx="5857050"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29" name="Picture Placeholder 2">
            <a:extLst>
              <a:ext uri="{FF2B5EF4-FFF2-40B4-BE49-F238E27FC236}">
                <a16:creationId xmlns:a16="http://schemas.microsoft.com/office/drawing/2014/main" id="{BF41B2AD-7F07-CF43-8A9F-6CBF1CE68E1C}"/>
              </a:ext>
            </a:extLst>
          </p:cNvPr>
          <p:cNvSpPr>
            <a:spLocks noGrp="1"/>
          </p:cNvSpPr>
          <p:nvPr>
            <p:ph type="pic" sz="quarter" idx="15"/>
          </p:nvPr>
        </p:nvSpPr>
        <p:spPr>
          <a:xfrm>
            <a:off x="-1" y="8640960"/>
            <a:ext cx="5779532"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0" name="Picture Placeholder 2">
            <a:extLst>
              <a:ext uri="{FF2B5EF4-FFF2-40B4-BE49-F238E27FC236}">
                <a16:creationId xmlns:a16="http://schemas.microsoft.com/office/drawing/2014/main" id="{F9B36B4B-79F8-6947-95CB-1392F48CB650}"/>
              </a:ext>
            </a:extLst>
          </p:cNvPr>
          <p:cNvSpPr>
            <a:spLocks noGrp="1"/>
          </p:cNvSpPr>
          <p:nvPr>
            <p:ph type="pic" sz="quarter" idx="16"/>
          </p:nvPr>
        </p:nvSpPr>
        <p:spPr>
          <a:xfrm>
            <a:off x="5779532" y="8640960"/>
            <a:ext cx="6173904"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1" name="Picture Placeholder 2">
            <a:extLst>
              <a:ext uri="{FF2B5EF4-FFF2-40B4-BE49-F238E27FC236}">
                <a16:creationId xmlns:a16="http://schemas.microsoft.com/office/drawing/2014/main" id="{64B72F7C-E8DE-B64D-A233-1884954FC7CB}"/>
              </a:ext>
            </a:extLst>
          </p:cNvPr>
          <p:cNvSpPr>
            <a:spLocks noGrp="1"/>
          </p:cNvSpPr>
          <p:nvPr>
            <p:ph type="pic" sz="quarter" idx="17"/>
          </p:nvPr>
        </p:nvSpPr>
        <p:spPr>
          <a:xfrm>
            <a:off x="11953435" y="8640960"/>
            <a:ext cx="5895652" cy="469404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2" name="Picture Placeholder 2">
            <a:extLst>
              <a:ext uri="{FF2B5EF4-FFF2-40B4-BE49-F238E27FC236}">
                <a16:creationId xmlns:a16="http://schemas.microsoft.com/office/drawing/2014/main" id="{70235054-7FA6-624A-AB70-5B12B7927117}"/>
              </a:ext>
            </a:extLst>
          </p:cNvPr>
          <p:cNvSpPr>
            <a:spLocks noGrp="1"/>
          </p:cNvSpPr>
          <p:nvPr>
            <p:ph type="pic" sz="quarter" idx="18"/>
          </p:nvPr>
        </p:nvSpPr>
        <p:spPr>
          <a:xfrm>
            <a:off x="17849088" y="8640960"/>
            <a:ext cx="5857050" cy="4694040"/>
          </a:xfrm>
          <a:prstGeom prst="rect">
            <a:avLst/>
          </a:prstGeom>
          <a:ln w="50800">
            <a:solidFill>
              <a:schemeClr val="accent1">
                <a:hueOff val="-1735709"/>
                <a:satOff val="1466"/>
                <a:lumOff val="61746"/>
              </a:schemeClr>
            </a:solidFill>
          </a:ln>
        </p:spPr>
        <p:txBody>
          <a:bodyPr/>
          <a:lstStyle>
            <a:lvl1pPr marL="352756" indent="0">
              <a:buNone/>
              <a:defRPr>
                <a:latin typeface="Arial" panose="020B0604020202020204" pitchFamily="34" charset="0"/>
              </a:defRPr>
            </a:lvl1pPr>
          </a:lstStyle>
          <a:p>
            <a:r>
              <a:rPr lang="en-US"/>
              <a:t>Click icon to add picture</a:t>
            </a:r>
          </a:p>
        </p:txBody>
      </p:sp>
      <p:sp>
        <p:nvSpPr>
          <p:cNvPr id="33" name="Picture Placeholder 2">
            <a:extLst>
              <a:ext uri="{FF2B5EF4-FFF2-40B4-BE49-F238E27FC236}">
                <a16:creationId xmlns:a16="http://schemas.microsoft.com/office/drawing/2014/main" id="{CC599858-2544-CB4C-A7C4-B1161206A6FA}"/>
              </a:ext>
            </a:extLst>
          </p:cNvPr>
          <p:cNvSpPr>
            <a:spLocks noGrp="1"/>
          </p:cNvSpPr>
          <p:nvPr>
            <p:ph type="pic" sz="quarter" idx="19"/>
          </p:nvPr>
        </p:nvSpPr>
        <p:spPr>
          <a:xfrm>
            <a:off x="0" y="4694040"/>
            <a:ext cx="5779532" cy="394692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4" name="Picture Placeholder 2">
            <a:extLst>
              <a:ext uri="{FF2B5EF4-FFF2-40B4-BE49-F238E27FC236}">
                <a16:creationId xmlns:a16="http://schemas.microsoft.com/office/drawing/2014/main" id="{2896E765-5B98-8C4C-A854-349ACBEBA9FF}"/>
              </a:ext>
            </a:extLst>
          </p:cNvPr>
          <p:cNvSpPr>
            <a:spLocks noGrp="1"/>
          </p:cNvSpPr>
          <p:nvPr>
            <p:ph type="pic" sz="quarter" idx="20"/>
          </p:nvPr>
        </p:nvSpPr>
        <p:spPr>
          <a:xfrm>
            <a:off x="17926606" y="4694040"/>
            <a:ext cx="5779532" cy="3946920"/>
          </a:xfrm>
          <a:prstGeom prst="rect">
            <a:avLst/>
          </a:prstGeom>
          <a:ln w="50800">
            <a:solidFill>
              <a:schemeClr val="accent1">
                <a:hueOff val="-1735709"/>
                <a:satOff val="1466"/>
                <a:lumOff val="61746"/>
              </a:schemeClr>
            </a:solidFill>
          </a:ln>
        </p:spPr>
        <p:txBody>
          <a:bodyPr/>
          <a:lstStyle>
            <a:lvl1pPr marL="352756" indent="0">
              <a:buNone/>
              <a:defRPr sz="4000">
                <a:latin typeface="Arial" panose="020B0604020202020204" pitchFamily="34" charset="0"/>
              </a:defRPr>
            </a:lvl1pPr>
          </a:lstStyle>
          <a:p>
            <a:r>
              <a:rPr lang="en-US"/>
              <a:t>Click icon to add picture</a:t>
            </a:r>
          </a:p>
        </p:txBody>
      </p:sp>
      <p:sp>
        <p:nvSpPr>
          <p:cNvPr id="35" name="Picture Placeholder 2">
            <a:extLst>
              <a:ext uri="{FF2B5EF4-FFF2-40B4-BE49-F238E27FC236}">
                <a16:creationId xmlns:a16="http://schemas.microsoft.com/office/drawing/2014/main" id="{700686EC-58BF-3640-86D3-A009EDA10C0E}"/>
              </a:ext>
            </a:extLst>
          </p:cNvPr>
          <p:cNvSpPr>
            <a:spLocks noGrp="1"/>
          </p:cNvSpPr>
          <p:nvPr>
            <p:ph type="pic" sz="quarter" idx="21"/>
          </p:nvPr>
        </p:nvSpPr>
        <p:spPr>
          <a:xfrm>
            <a:off x="5179606" y="4192464"/>
            <a:ext cx="13035241" cy="4896672"/>
          </a:xfrm>
          <a:prstGeom prst="rect">
            <a:avLst/>
          </a:prstGeom>
          <a:noFill/>
          <a:ln w="50800">
            <a:solidFill>
              <a:schemeClr val="accent1">
                <a:hueOff val="-1735709"/>
                <a:satOff val="1466"/>
                <a:lumOff val="61746"/>
              </a:schemeClr>
            </a:solidFill>
          </a:ln>
        </p:spPr>
        <p:txBody>
          <a:bodyPr/>
          <a:lstStyle>
            <a:lvl1pPr marL="352756" indent="0">
              <a:buNone/>
              <a:defRPr>
                <a:latin typeface="Arial" panose="020B0604020202020204" pitchFamily="34" charset="0"/>
              </a:defRPr>
            </a:lvl1pPr>
          </a:lstStyle>
          <a:p>
            <a:r>
              <a:rPr lang="en-US"/>
              <a:t>Click icon to add picture</a:t>
            </a:r>
          </a:p>
        </p:txBody>
      </p:sp>
      <p:sp>
        <p:nvSpPr>
          <p:cNvPr id="16" name="Text Placeholder 4">
            <a:extLst>
              <a:ext uri="{FF2B5EF4-FFF2-40B4-BE49-F238E27FC236}">
                <a16:creationId xmlns:a16="http://schemas.microsoft.com/office/drawing/2014/main" id="{91F6E78C-D40D-C147-9011-D6970EEE656F}"/>
              </a:ext>
            </a:extLst>
          </p:cNvPr>
          <p:cNvSpPr>
            <a:spLocks noGrp="1"/>
          </p:cNvSpPr>
          <p:nvPr>
            <p:ph type="body" sz="quarter" idx="47" hasCustomPrompt="1"/>
          </p:nvPr>
        </p:nvSpPr>
        <p:spPr>
          <a:xfrm>
            <a:off x="5179606" y="4192464"/>
            <a:ext cx="13035241" cy="4896672"/>
          </a:xfrm>
          <a:prstGeom prst="rect">
            <a:avLst/>
          </a:prstGeom>
          <a:gradFill flip="none" rotWithShape="1">
            <a:gsLst>
              <a:gs pos="100000">
                <a:srgbClr val="024078">
                  <a:alpha val="78152"/>
                </a:srgbClr>
              </a:gs>
              <a:gs pos="100000">
                <a:schemeClr val="accent1">
                  <a:lumMod val="75000"/>
                  <a:alpha val="0"/>
                </a:schemeClr>
              </a:gs>
            </a:gsLst>
            <a:path path="circle">
              <a:fillToRect l="50000" t="50000" r="50000" b="50000"/>
            </a:path>
            <a:tileRect/>
          </a:gradFill>
        </p:spPr>
        <p:txBody>
          <a:bodyPr lIns="252000" bIns="540000" anchor="b" anchorCtr="0"/>
          <a:lstStyle>
            <a:lvl1pPr marL="352756" indent="0" algn="l">
              <a:buNone/>
              <a:defRPr sz="4000" b="1" spc="-150">
                <a:solidFill>
                  <a:schemeClr val="bg1"/>
                </a:solidFill>
                <a:latin typeface="Arial" panose="020B0604020202020204" pitchFamily="34" charset="0"/>
              </a:defRPr>
            </a:lvl1pPr>
            <a:lvl2pPr marL="762000" indent="0">
              <a:buNone/>
              <a:defRPr/>
            </a:lvl2pPr>
          </a:lstStyle>
          <a:p>
            <a:pPr lvl="0"/>
            <a:r>
              <a:rPr lang="en-US"/>
              <a:t>Subheading summary </a:t>
            </a:r>
          </a:p>
        </p:txBody>
      </p:sp>
      <p:sp>
        <p:nvSpPr>
          <p:cNvPr id="17" name="CLIENT NAME">
            <a:extLst>
              <a:ext uri="{FF2B5EF4-FFF2-40B4-BE49-F238E27FC236}">
                <a16:creationId xmlns:a16="http://schemas.microsoft.com/office/drawing/2014/main" id="{5AFEF1E1-D529-134D-B244-ECCBA4CA1936}"/>
              </a:ext>
            </a:extLst>
          </p:cNvPr>
          <p:cNvSpPr txBox="1">
            <a:spLocks noGrp="1"/>
          </p:cNvSpPr>
          <p:nvPr>
            <p:ph type="body" sz="half" idx="22" hasCustomPrompt="1"/>
          </p:nvPr>
        </p:nvSpPr>
        <p:spPr>
          <a:xfrm>
            <a:off x="5596784" y="4985736"/>
            <a:ext cx="12329821" cy="2373430"/>
          </a:xfrm>
          <a:prstGeom prst="rect">
            <a:avLst/>
          </a:prstGeom>
        </p:spPr>
        <p:txBody>
          <a:bodyPr wrap="square">
            <a:spAutoFit/>
          </a:bodyPr>
          <a:lstStyle>
            <a:lvl1pPr marL="0" indent="0" defTabSz="507967">
              <a:lnSpc>
                <a:spcPct val="70000"/>
              </a:lnSpc>
              <a:spcBef>
                <a:spcPts val="3111"/>
              </a:spcBef>
              <a:buSz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3900" b="1" i="0" cap="all" spc="-150">
                <a:solidFill>
                  <a:srgbClr val="FFFFFE"/>
                </a:solidFill>
                <a:latin typeface="Arial" panose="020B0604020202020204" pitchFamily="34" charset="0"/>
                <a:ea typeface="+mj-ea"/>
                <a:cs typeface="+mj-cs"/>
                <a:sym typeface="Trade Gothic LT Bold"/>
              </a:defRPr>
            </a:lvl1pPr>
          </a:lstStyle>
          <a:p>
            <a:r>
              <a:rPr lang="en-GB"/>
              <a:t>Client name</a:t>
            </a:r>
            <a:endParaRPr/>
          </a:p>
        </p:txBody>
      </p:sp>
      <p:sp>
        <p:nvSpPr>
          <p:cNvPr id="18" name="EVENT CONCEPT">
            <a:extLst>
              <a:ext uri="{FF2B5EF4-FFF2-40B4-BE49-F238E27FC236}">
                <a16:creationId xmlns:a16="http://schemas.microsoft.com/office/drawing/2014/main" id="{4FE5A6AD-E29B-8F4C-B8F3-4171734CD4C1}"/>
              </a:ext>
            </a:extLst>
          </p:cNvPr>
          <p:cNvSpPr txBox="1">
            <a:spLocks noGrp="1"/>
          </p:cNvSpPr>
          <p:nvPr>
            <p:ph type="body" sz="half" idx="23" hasCustomPrompt="1"/>
          </p:nvPr>
        </p:nvSpPr>
        <p:spPr>
          <a:xfrm>
            <a:off x="5596784" y="6586365"/>
            <a:ext cx="12252304" cy="2373430"/>
          </a:xfrm>
          <a:prstGeom prst="rect">
            <a:avLst/>
          </a:prstGeom>
        </p:spPr>
        <p:txBody>
          <a:bodyPr wrap="square">
            <a:spAutoFit/>
          </a:bodyPr>
          <a:lstStyle>
            <a:lvl1pPr marL="0" indent="0" defTabSz="507967">
              <a:lnSpc>
                <a:spcPct val="70000"/>
              </a:lnSpc>
              <a:spcBef>
                <a:spcPts val="3111"/>
              </a:spcBef>
              <a:buSz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3900" b="1" i="0" cap="all" spc="-150">
                <a:solidFill>
                  <a:srgbClr val="FFFFFE"/>
                </a:solidFill>
                <a:latin typeface="Arial" panose="020B0604020202020204" pitchFamily="34" charset="0"/>
                <a:ea typeface="+mj-ea"/>
                <a:cs typeface="+mj-cs"/>
                <a:sym typeface="Trade Gothic LT Bold"/>
              </a:defRPr>
            </a:lvl1pPr>
          </a:lstStyle>
          <a:p>
            <a:r>
              <a:rPr lang="en-GB"/>
              <a:t>Event name</a:t>
            </a:r>
            <a:endParaRPr/>
          </a:p>
        </p:txBody>
      </p:sp>
    </p:spTree>
    <p:extLst>
      <p:ext uri="{BB962C8B-B14F-4D97-AF65-F5344CB8AC3E}">
        <p14:creationId xmlns:p14="http://schemas.microsoft.com/office/powerpoint/2010/main" val="292562867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pic>
        <p:nvPicPr>
          <p:cNvPr id="283"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284"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85"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86"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87"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288" name="Title Text"/>
          <p:cNvSpPr txBox="1">
            <a:spLocks noGrp="1"/>
          </p:cNvSpPr>
          <p:nvPr>
            <p:ph type="title"/>
          </p:nvPr>
        </p:nvSpPr>
        <p:spPr>
          <a:xfrm>
            <a:off x="437436" y="596900"/>
            <a:ext cx="22645732" cy="1701800"/>
          </a:xfrm>
          <a:prstGeom prst="rect">
            <a:avLst/>
          </a:prstGeom>
        </p:spPr>
        <p:txBody>
          <a:bodyPr/>
          <a:lstStyle>
            <a:lvl1pPr>
              <a:defRPr b="1" i="0"/>
            </a:lvl1pPr>
          </a:lstStyle>
          <a:p>
            <a:r>
              <a:rPr lang="en-US"/>
              <a:t>Click to edit Master title style</a:t>
            </a:r>
            <a:endParaRPr/>
          </a:p>
        </p:txBody>
      </p:sp>
      <p:sp>
        <p:nvSpPr>
          <p:cNvPr id="10" name="Rectangle">
            <a:extLst>
              <a:ext uri="{FF2B5EF4-FFF2-40B4-BE49-F238E27FC236}">
                <a16:creationId xmlns:a16="http://schemas.microsoft.com/office/drawing/2014/main" id="{C9518D86-D1A2-6A4C-B1B2-758F0CABE6A9}"/>
              </a:ext>
            </a:extLst>
          </p:cNvPr>
          <p:cNvSpPr/>
          <p:nvPr userDrawn="1"/>
        </p:nvSpPr>
        <p:spPr>
          <a:xfrm>
            <a:off x="12059569" y="2693772"/>
            <a:ext cx="11073941" cy="9416451"/>
          </a:xfrm>
          <a:prstGeom prst="rect">
            <a:avLst/>
          </a:prstGeom>
          <a:solidFill>
            <a:srgbClr val="B6CBC1">
              <a:alpha val="30000"/>
            </a:srgbClr>
          </a:solidFill>
          <a:ln w="25400">
            <a:miter lim="400000"/>
          </a:ln>
        </p:spPr>
        <p:txBody>
          <a:bodyPr lIns="0" tIns="0" rIns="0" bIns="0"/>
          <a:lstStyle/>
          <a:p>
            <a:pPr algn="ctr" defTabSz="649069">
              <a:spcBef>
                <a:spcPts val="0"/>
              </a:spcBef>
              <a:defRPr sz="3600" b="0">
                <a:solidFill>
                  <a:schemeClr val="accent1">
                    <a:hueOff val="-1735709"/>
                    <a:satOff val="1466"/>
                    <a:lumOff val="61746"/>
                  </a:schemeClr>
                </a:solidFill>
                <a:effectLst>
                  <a:outerShdw blurRad="38100" dist="12700" dir="5400000" rotWithShape="0">
                    <a:srgbClr val="000000">
                      <a:alpha val="50000"/>
                    </a:srgbClr>
                  </a:outerShdw>
                </a:effectLst>
                <a:latin typeface="Gill Sans"/>
                <a:ea typeface="Gill Sans"/>
                <a:cs typeface="Gill Sans"/>
                <a:sym typeface="Gill Sans"/>
              </a:defRPr>
            </a:pPr>
            <a:endParaRPr sz="4000">
              <a:latin typeface="Arial" panose="020B0604020202020204" pitchFamily="34" charset="0"/>
              <a:cs typeface="Arial" panose="020B0604020202020204" pitchFamily="34" charset="0"/>
            </a:endParaRPr>
          </a:p>
        </p:txBody>
      </p:sp>
      <p:sp>
        <p:nvSpPr>
          <p:cNvPr id="4" name="Table Placeholder 3">
            <a:extLst>
              <a:ext uri="{FF2B5EF4-FFF2-40B4-BE49-F238E27FC236}">
                <a16:creationId xmlns:a16="http://schemas.microsoft.com/office/drawing/2014/main" id="{36EE0E7A-3BAE-A045-ABB6-EC9C16DF1292}"/>
              </a:ext>
            </a:extLst>
          </p:cNvPr>
          <p:cNvSpPr>
            <a:spLocks noGrp="1"/>
          </p:cNvSpPr>
          <p:nvPr>
            <p:ph type="tbl" sz="quarter" idx="10"/>
          </p:nvPr>
        </p:nvSpPr>
        <p:spPr>
          <a:xfrm>
            <a:off x="12380913" y="3014663"/>
            <a:ext cx="10429875" cy="8762809"/>
          </a:xfrm>
          <a:prstGeom prst="rect">
            <a:avLst/>
          </a:prstGeom>
        </p:spPr>
        <p:txBody>
          <a:bodyPr/>
          <a:lstStyle>
            <a:lvl1pPr marL="352756" indent="0">
              <a:buNone/>
              <a:defRPr sz="4000">
                <a:latin typeface="Arial" panose="020B0604020202020204" pitchFamily="34" charset="0"/>
              </a:defRPr>
            </a:lvl1pPr>
          </a:lstStyle>
          <a:p>
            <a:r>
              <a:rPr lang="en-US"/>
              <a:t>Click icon to add table</a:t>
            </a:r>
          </a:p>
        </p:txBody>
      </p:sp>
      <p:sp>
        <p:nvSpPr>
          <p:cNvPr id="15" name="Text Placeholder 4">
            <a:extLst>
              <a:ext uri="{FF2B5EF4-FFF2-40B4-BE49-F238E27FC236}">
                <a16:creationId xmlns:a16="http://schemas.microsoft.com/office/drawing/2014/main" id="{5DCD9B5C-9F63-2842-B159-2BB28DFC872E}"/>
              </a:ext>
            </a:extLst>
          </p:cNvPr>
          <p:cNvSpPr>
            <a:spLocks noGrp="1"/>
          </p:cNvSpPr>
          <p:nvPr>
            <p:ph type="body" sz="quarter" idx="51"/>
          </p:nvPr>
        </p:nvSpPr>
        <p:spPr>
          <a:xfrm>
            <a:off x="438150" y="2733675"/>
            <a:ext cx="11233150" cy="9226550"/>
          </a:xfrm>
          <a:prstGeom prst="rect">
            <a:avLst/>
          </a:prstGeom>
        </p:spPr>
        <p:txBody>
          <a:bodyPr/>
          <a:lstStyle>
            <a:lvl1pPr>
              <a:defRPr sz="4000">
                <a:latin typeface="Arial" panose="020B0604020202020204" pitchFamily="34" charset="0"/>
              </a:defRPr>
            </a:lvl1pPr>
            <a:lvl2pPr>
              <a:defRPr sz="4000" b="0" i="0">
                <a:latin typeface="Arial" panose="020B0604020202020204" pitchFamily="34" charset="0"/>
              </a:defRPr>
            </a:lvl2pPr>
            <a:lvl3pPr>
              <a:defRPr sz="4000" b="0" i="0">
                <a:latin typeface="Arial" panose="020B0604020202020204" pitchFamily="34" charset="0"/>
              </a:defRPr>
            </a:lvl3pPr>
            <a:lvl4pPr>
              <a:defRPr sz="4000" b="0" i="0">
                <a:latin typeface="Arial" panose="020B0604020202020204" pitchFamily="34" charset="0"/>
              </a:defRPr>
            </a:lvl4pPr>
            <a:lvl5pPr>
              <a:defRPr sz="40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99250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27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271"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latin typeface="Arial" panose="020B0604020202020204" pitchFamily="34" charset="0"/>
                <a:cs typeface="Arial" panose="020B0604020202020204" pitchFamily="34" charset="0"/>
              </a:rPr>
              <a:t>© Threshold Sports Limited.  The intellectual property, knowhow, concepts and other information contained in this document are and remain the property of Threshold Sports Limited</a:t>
            </a:r>
          </a:p>
        </p:txBody>
      </p:sp>
      <p:sp>
        <p:nvSpPr>
          <p:cNvPr id="272"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3"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4" name="Slide Number"/>
          <p:cNvSpPr txBox="1">
            <a:spLocks noGrp="1"/>
          </p:cNvSpPr>
          <p:nvPr>
            <p:ph type="sldNum" sz="quarter" idx="2"/>
          </p:nvPr>
        </p:nvSpPr>
        <p:spPr>
          <a:xfrm>
            <a:off x="225773" y="12750801"/>
            <a:ext cx="476092" cy="470322"/>
          </a:xfrm>
          <a:prstGeom prst="rect">
            <a:avLst/>
          </a:prstGeom>
        </p:spPr>
        <p:txBody>
          <a:bodyPr/>
          <a:lstStyle>
            <a:lvl1pPr>
              <a:defRPr>
                <a:latin typeface="Arial" panose="020B0604020202020204" pitchFamily="34" charset="0"/>
                <a:cs typeface="Arial" panose="020B0604020202020204" pitchFamily="34" charset="0"/>
              </a:defRPr>
            </a:lvl1pPr>
          </a:lstStyle>
          <a:p>
            <a:fld id="{86CB4B4D-7CA3-9044-876B-883B54F8677D}" type="slidenum">
              <a:rPr lang="en-GB" smtClean="0"/>
              <a:pPr/>
              <a:t>‹#›</a:t>
            </a:fld>
            <a:endParaRPr lang="en-GB"/>
          </a:p>
        </p:txBody>
      </p:sp>
      <p:sp>
        <p:nvSpPr>
          <p:cNvPr id="275" name="Title Text"/>
          <p:cNvSpPr txBox="1">
            <a:spLocks noGrp="1"/>
          </p:cNvSpPr>
          <p:nvPr>
            <p:ph type="title"/>
          </p:nvPr>
        </p:nvSpPr>
        <p:spPr>
          <a:xfrm>
            <a:off x="437434" y="596900"/>
            <a:ext cx="22560884" cy="1701800"/>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a:p>
        </p:txBody>
      </p:sp>
      <p:sp>
        <p:nvSpPr>
          <p:cNvPr id="9" name="Rectangle">
            <a:extLst>
              <a:ext uri="{FF2B5EF4-FFF2-40B4-BE49-F238E27FC236}">
                <a16:creationId xmlns:a16="http://schemas.microsoft.com/office/drawing/2014/main" id="{6F85D6CD-CEF1-7743-A180-F51D1E7AC53F}"/>
              </a:ext>
            </a:extLst>
          </p:cNvPr>
          <p:cNvSpPr/>
          <p:nvPr userDrawn="1"/>
        </p:nvSpPr>
        <p:spPr>
          <a:xfrm>
            <a:off x="437437" y="2693773"/>
            <a:ext cx="22696074" cy="9276080"/>
          </a:xfrm>
          <a:prstGeom prst="rect">
            <a:avLst/>
          </a:prstGeom>
          <a:solidFill>
            <a:srgbClr val="B6CBC1">
              <a:alpha val="30000"/>
            </a:srgbClr>
          </a:solidFill>
          <a:ln w="25400">
            <a:miter lim="400000"/>
          </a:ln>
        </p:spPr>
        <p:txBody>
          <a:bodyPr lIns="0" tIns="0" rIns="0" bIns="0"/>
          <a:lstStyle/>
          <a:p>
            <a:pPr algn="ctr" defTabSz="649069">
              <a:spcBef>
                <a:spcPts val="0"/>
              </a:spcBef>
              <a:defRPr sz="3600" b="0">
                <a:solidFill>
                  <a:schemeClr val="accent1">
                    <a:hueOff val="-1735709"/>
                    <a:satOff val="1466"/>
                    <a:lumOff val="61746"/>
                  </a:schemeClr>
                </a:solidFill>
                <a:effectLst>
                  <a:outerShdw blurRad="38100" dist="12700" dir="5400000" rotWithShape="0">
                    <a:srgbClr val="000000">
                      <a:alpha val="50000"/>
                    </a:srgbClr>
                  </a:outerShdw>
                </a:effectLst>
                <a:latin typeface="Gill Sans"/>
                <a:ea typeface="Gill Sans"/>
                <a:cs typeface="Gill Sans"/>
                <a:sym typeface="Gill Sans"/>
              </a:defRPr>
            </a:pPr>
            <a:endParaRPr sz="4000">
              <a:latin typeface="Arial" panose="020B0604020202020204" pitchFamily="34" charset="0"/>
              <a:cs typeface="Arial" panose="020B0604020202020204" pitchFamily="34" charset="0"/>
            </a:endParaRPr>
          </a:p>
        </p:txBody>
      </p:sp>
      <p:sp>
        <p:nvSpPr>
          <p:cNvPr id="5" name="Table Placeholder 4">
            <a:extLst>
              <a:ext uri="{FF2B5EF4-FFF2-40B4-BE49-F238E27FC236}">
                <a16:creationId xmlns:a16="http://schemas.microsoft.com/office/drawing/2014/main" id="{20771114-078B-4410-B13F-B365CC85B65E}"/>
              </a:ext>
            </a:extLst>
          </p:cNvPr>
          <p:cNvSpPr>
            <a:spLocks noGrp="1"/>
          </p:cNvSpPr>
          <p:nvPr>
            <p:ph type="tbl" sz="quarter" idx="10"/>
          </p:nvPr>
        </p:nvSpPr>
        <p:spPr>
          <a:xfrm>
            <a:off x="922392" y="3216275"/>
            <a:ext cx="21837600" cy="8409600"/>
          </a:xfrm>
          <a:prstGeom prst="rect">
            <a:avLst/>
          </a:prstGeom>
        </p:spPr>
        <p:txBody>
          <a:bodyPr/>
          <a:lstStyle>
            <a:lvl1pPr>
              <a:defRPr baseline="0">
                <a:latin typeface="Arial" panose="020B0604020202020204" pitchFamily="34" charset="0"/>
                <a:cs typeface="Arial" panose="020B0604020202020204" pitchFamily="34" charset="0"/>
              </a:defRPr>
            </a:lvl1pPr>
          </a:lstStyle>
          <a:p>
            <a:r>
              <a:rPr lang="en-US"/>
              <a:t>Click icon to add table</a:t>
            </a:r>
            <a:endParaRPr lang="en-GB"/>
          </a:p>
        </p:txBody>
      </p:sp>
    </p:spTree>
    <p:extLst>
      <p:ext uri="{BB962C8B-B14F-4D97-AF65-F5344CB8AC3E}">
        <p14:creationId xmlns:p14="http://schemas.microsoft.com/office/powerpoint/2010/main" val="55747145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ample">
    <p:spTree>
      <p:nvGrpSpPr>
        <p:cNvPr id="1" name=""/>
        <p:cNvGrpSpPr/>
        <p:nvPr/>
      </p:nvGrpSpPr>
      <p:grpSpPr>
        <a:xfrm>
          <a:off x="0" y="0"/>
          <a:ext cx="0" cy="0"/>
          <a:chOff x="0" y="0"/>
          <a:chExt cx="0" cy="0"/>
        </a:xfrm>
      </p:grpSpPr>
      <p:pic>
        <p:nvPicPr>
          <p:cNvPr id="27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271"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72"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3"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4"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275" name="Title Text"/>
          <p:cNvSpPr txBox="1">
            <a:spLocks noGrp="1"/>
          </p:cNvSpPr>
          <p:nvPr>
            <p:ph type="title"/>
          </p:nvPr>
        </p:nvSpPr>
        <p:spPr>
          <a:xfrm>
            <a:off x="437434" y="596900"/>
            <a:ext cx="22560884" cy="1701800"/>
          </a:xfrm>
          <a:prstGeom prst="rect">
            <a:avLst/>
          </a:prstGeom>
        </p:spPr>
        <p:txBody>
          <a:bodyPr/>
          <a:lstStyle>
            <a:lvl1pPr>
              <a:defRPr b="1" i="0"/>
            </a:lvl1pPr>
          </a:lstStyle>
          <a:p>
            <a:r>
              <a:rPr lang="en-US"/>
              <a:t>Click to edit Master title style</a:t>
            </a:r>
            <a:endParaRPr/>
          </a:p>
        </p:txBody>
      </p:sp>
      <p:sp>
        <p:nvSpPr>
          <p:cNvPr id="9" name="Rectangle">
            <a:extLst>
              <a:ext uri="{FF2B5EF4-FFF2-40B4-BE49-F238E27FC236}">
                <a16:creationId xmlns:a16="http://schemas.microsoft.com/office/drawing/2014/main" id="{6F85D6CD-CEF1-7743-A180-F51D1E7AC53F}"/>
              </a:ext>
            </a:extLst>
          </p:cNvPr>
          <p:cNvSpPr/>
          <p:nvPr userDrawn="1"/>
        </p:nvSpPr>
        <p:spPr>
          <a:xfrm>
            <a:off x="437437" y="2693773"/>
            <a:ext cx="22696074" cy="9276080"/>
          </a:xfrm>
          <a:prstGeom prst="rect">
            <a:avLst/>
          </a:prstGeom>
          <a:solidFill>
            <a:srgbClr val="B6CBC1">
              <a:alpha val="30000"/>
            </a:srgbClr>
          </a:solidFill>
          <a:ln w="25400">
            <a:miter lim="400000"/>
          </a:ln>
        </p:spPr>
        <p:txBody>
          <a:bodyPr lIns="0" tIns="0" rIns="0" bIns="0"/>
          <a:lstStyle/>
          <a:p>
            <a:pPr algn="ctr" defTabSz="649069">
              <a:spcBef>
                <a:spcPts val="0"/>
              </a:spcBef>
              <a:defRPr sz="3600" b="0">
                <a:solidFill>
                  <a:schemeClr val="accent1">
                    <a:hueOff val="-1735709"/>
                    <a:satOff val="1466"/>
                    <a:lumOff val="61746"/>
                  </a:schemeClr>
                </a:solidFill>
                <a:effectLst>
                  <a:outerShdw blurRad="38100" dist="12700" dir="5400000" rotWithShape="0">
                    <a:srgbClr val="000000">
                      <a:alpha val="50000"/>
                    </a:srgbClr>
                  </a:outerShdw>
                </a:effectLst>
                <a:latin typeface="Gill Sans"/>
                <a:ea typeface="Gill Sans"/>
                <a:cs typeface="Gill Sans"/>
                <a:sym typeface="Gill Sans"/>
              </a:defRPr>
            </a:pPr>
            <a:endParaRPr sz="4000">
              <a:latin typeface="Arial" panose="020B0604020202020204" pitchFamily="34" charset="0"/>
              <a:cs typeface="Arial" panose="020B0604020202020204" pitchFamily="34" charset="0"/>
            </a:endParaRPr>
          </a:p>
        </p:txBody>
      </p:sp>
      <p:graphicFrame>
        <p:nvGraphicFramePr>
          <p:cNvPr id="11" name="Table 4">
            <a:extLst>
              <a:ext uri="{FF2B5EF4-FFF2-40B4-BE49-F238E27FC236}">
                <a16:creationId xmlns:a16="http://schemas.microsoft.com/office/drawing/2014/main" id="{D2F0C0DC-523F-804D-AFF6-5898AF0FEEF5}"/>
              </a:ext>
            </a:extLst>
          </p:cNvPr>
          <p:cNvGraphicFramePr>
            <a:graphicFrameLocks/>
          </p:cNvGraphicFramePr>
          <p:nvPr userDrawn="1">
            <p:extLst>
              <p:ext uri="{D42A27DB-BD31-4B8C-83A1-F6EECF244321}">
                <p14:modId xmlns:p14="http://schemas.microsoft.com/office/powerpoint/2010/main" val="706558713"/>
              </p:ext>
            </p:extLst>
          </p:nvPr>
        </p:nvGraphicFramePr>
        <p:xfrm>
          <a:off x="912552" y="3144643"/>
          <a:ext cx="21835935" cy="8408023"/>
        </p:xfrm>
        <a:graphic>
          <a:graphicData uri="http://schemas.openxmlformats.org/drawingml/2006/table">
            <a:tbl>
              <a:tblPr firstRow="1" bandRow="1">
                <a:tableStyleId>{5940675A-B579-460E-94D1-54222C63F5DA}</a:tableStyleId>
              </a:tblPr>
              <a:tblGrid>
                <a:gridCol w="7278645">
                  <a:extLst>
                    <a:ext uri="{9D8B030D-6E8A-4147-A177-3AD203B41FA5}">
                      <a16:colId xmlns:a16="http://schemas.microsoft.com/office/drawing/2014/main" val="3678557870"/>
                    </a:ext>
                  </a:extLst>
                </a:gridCol>
                <a:gridCol w="7278645">
                  <a:extLst>
                    <a:ext uri="{9D8B030D-6E8A-4147-A177-3AD203B41FA5}">
                      <a16:colId xmlns:a16="http://schemas.microsoft.com/office/drawing/2014/main" val="1846770100"/>
                    </a:ext>
                  </a:extLst>
                </a:gridCol>
                <a:gridCol w="7278645">
                  <a:extLst>
                    <a:ext uri="{9D8B030D-6E8A-4147-A177-3AD203B41FA5}">
                      <a16:colId xmlns:a16="http://schemas.microsoft.com/office/drawing/2014/main" val="261732895"/>
                    </a:ext>
                  </a:extLst>
                </a:gridCol>
              </a:tblGrid>
              <a:tr h="646771">
                <a:tc>
                  <a:txBody>
                    <a:bodyPr/>
                    <a:lstStyle/>
                    <a:p>
                      <a:r>
                        <a:rPr lang="en-US" sz="3100" b="1" spc="-150">
                          <a:latin typeface="Arial" panose="020B0604020202020204" pitchFamily="34" charset="0"/>
                        </a:rPr>
                        <a:t>Sample Table</a:t>
                      </a:r>
                    </a:p>
                  </a:txBody>
                  <a:tcPr marL="89054" marR="89054" marT="44527" marB="44527">
                    <a:solidFill>
                      <a:srgbClr val="C9E1D5"/>
                    </a:solidFill>
                  </a:tcPr>
                </a:tc>
                <a:tc>
                  <a:txBody>
                    <a:bodyPr/>
                    <a:lstStyle/>
                    <a:p>
                      <a:endParaRPr lang="en-US" sz="3100" b="1" spc="-150">
                        <a:latin typeface="Arial" panose="020B0604020202020204" pitchFamily="34" charset="0"/>
                      </a:endParaRPr>
                    </a:p>
                  </a:txBody>
                  <a:tcPr marL="89054" marR="89054" marT="44527" marB="44527">
                    <a:solidFill>
                      <a:srgbClr val="C9E1D5"/>
                    </a:solidFill>
                  </a:tcPr>
                </a:tc>
                <a:tc>
                  <a:txBody>
                    <a:bodyPr/>
                    <a:lstStyle/>
                    <a:p>
                      <a:endParaRPr lang="en-US" sz="3100" b="1" spc="-150">
                        <a:latin typeface="Arial" panose="020B0604020202020204" pitchFamily="34" charset="0"/>
                      </a:endParaRPr>
                    </a:p>
                  </a:txBody>
                  <a:tcPr marL="89054" marR="89054" marT="44527" marB="44527">
                    <a:solidFill>
                      <a:srgbClr val="C9E1D5"/>
                    </a:solidFill>
                  </a:tcPr>
                </a:tc>
                <a:extLst>
                  <a:ext uri="{0D108BD9-81ED-4DB2-BD59-A6C34878D82A}">
                    <a16:rowId xmlns:a16="http://schemas.microsoft.com/office/drawing/2014/main" val="1698567969"/>
                  </a:ext>
                </a:extLst>
              </a:tr>
              <a:tr h="646771">
                <a:tc>
                  <a:txBody>
                    <a:bodyPr/>
                    <a:lstStyle/>
                    <a:p>
                      <a:r>
                        <a:rPr lang="en-US" sz="3100">
                          <a:latin typeface="Arial" panose="020B0604020202020204" pitchFamily="34" charset="0"/>
                        </a:rPr>
                        <a:t>Sample text - </a:t>
                      </a:r>
                      <a:r>
                        <a:rPr lang="en-US" sz="3100" b="1">
                          <a:latin typeface="Arial" panose="020B0604020202020204" pitchFamily="34" charset="0"/>
                        </a:rPr>
                        <a:t>CHANGE TO ARIAL</a:t>
                      </a: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330153181"/>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624378114"/>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3943533327"/>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3063031538"/>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189710546"/>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2622403112"/>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3765276939"/>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3830082009"/>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1585244032"/>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1032850563"/>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3138103982"/>
                  </a:ext>
                </a:extLst>
              </a:tr>
              <a:tr h="646771">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tc>
                  <a:txBody>
                    <a:bodyPr/>
                    <a:lstStyle/>
                    <a:p>
                      <a:endParaRPr lang="en-US" sz="3100">
                        <a:latin typeface="Arial" panose="020B0604020202020204" pitchFamily="34" charset="0"/>
                      </a:endParaRPr>
                    </a:p>
                  </a:txBody>
                  <a:tcPr marL="89054" marR="89054" marT="44527" marB="44527">
                    <a:solidFill>
                      <a:schemeClr val="bg1"/>
                    </a:solidFill>
                  </a:tcPr>
                </a:tc>
                <a:extLst>
                  <a:ext uri="{0D108BD9-81ED-4DB2-BD59-A6C34878D82A}">
                    <a16:rowId xmlns:a16="http://schemas.microsoft.com/office/drawing/2014/main" val="747789253"/>
                  </a:ext>
                </a:extLst>
              </a:tr>
            </a:tbl>
          </a:graphicData>
        </a:graphic>
      </p:graphicFrame>
      <p:sp>
        <p:nvSpPr>
          <p:cNvPr id="2" name="Rectangle 1">
            <a:extLst>
              <a:ext uri="{FF2B5EF4-FFF2-40B4-BE49-F238E27FC236}">
                <a16:creationId xmlns:a16="http://schemas.microsoft.com/office/drawing/2014/main" id="{5C0D0031-1DEB-4713-AD9C-934B47A6BDAE}"/>
              </a:ext>
            </a:extLst>
          </p:cNvPr>
          <p:cNvSpPr/>
          <p:nvPr userDrawn="1"/>
        </p:nvSpPr>
        <p:spPr>
          <a:xfrm rot="19481817">
            <a:off x="6392137" y="5344061"/>
            <a:ext cx="10651476" cy="2646878"/>
          </a:xfrm>
          <a:prstGeom prst="rect">
            <a:avLst/>
          </a:prstGeom>
          <a:noFill/>
        </p:spPr>
        <p:txBody>
          <a:bodyPr wrap="square" lIns="91440" tIns="45720" rIns="91440" bIns="45720">
            <a:spAutoFit/>
          </a:bodyPr>
          <a:lstStyle/>
          <a:p>
            <a:pPr algn="ctr"/>
            <a:r>
              <a:rPr lang="en-US" sz="16600">
                <a:ln>
                  <a:solidFill>
                    <a:schemeClr val="bg2">
                      <a:lumMod val="25000"/>
                    </a:schemeClr>
                  </a:solidFill>
                </a:ln>
                <a:solidFill>
                  <a:schemeClr val="bg1">
                    <a:lumMod val="85000"/>
                  </a:schemeClr>
                </a:solidFill>
                <a:latin typeface="Arial" panose="020B0604020202020204" pitchFamily="34" charset="0"/>
                <a:cs typeface="Arial" panose="020B0604020202020204" pitchFamily="34" charset="0"/>
              </a:rPr>
              <a:t>SAMPLE</a:t>
            </a:r>
          </a:p>
        </p:txBody>
      </p:sp>
    </p:spTree>
    <p:extLst>
      <p:ext uri="{BB962C8B-B14F-4D97-AF65-F5344CB8AC3E}">
        <p14:creationId xmlns:p14="http://schemas.microsoft.com/office/powerpoint/2010/main" val="75776664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27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271"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72"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3"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4"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275" name="Title Text"/>
          <p:cNvSpPr txBox="1">
            <a:spLocks noGrp="1"/>
          </p:cNvSpPr>
          <p:nvPr>
            <p:ph type="title"/>
          </p:nvPr>
        </p:nvSpPr>
        <p:spPr>
          <a:xfrm>
            <a:off x="437434" y="596900"/>
            <a:ext cx="22560884" cy="1701800"/>
          </a:xfrm>
          <a:prstGeom prst="rect">
            <a:avLst/>
          </a:prstGeom>
        </p:spPr>
        <p:txBody>
          <a:bodyPr/>
          <a:lstStyle>
            <a:lvl1pPr>
              <a:defRPr b="1" i="0"/>
            </a:lvl1pPr>
          </a:lstStyle>
          <a:p>
            <a:r>
              <a:rPr lang="en-US"/>
              <a:t>Click to edit Master title style</a:t>
            </a:r>
            <a:endParaRPr/>
          </a:p>
        </p:txBody>
      </p:sp>
      <p:sp>
        <p:nvSpPr>
          <p:cNvPr id="9" name="Rectangle">
            <a:extLst>
              <a:ext uri="{FF2B5EF4-FFF2-40B4-BE49-F238E27FC236}">
                <a16:creationId xmlns:a16="http://schemas.microsoft.com/office/drawing/2014/main" id="{6F85D6CD-CEF1-7743-A180-F51D1E7AC53F}"/>
              </a:ext>
            </a:extLst>
          </p:cNvPr>
          <p:cNvSpPr/>
          <p:nvPr userDrawn="1"/>
        </p:nvSpPr>
        <p:spPr>
          <a:xfrm>
            <a:off x="437437" y="2693773"/>
            <a:ext cx="22696074" cy="9276080"/>
          </a:xfrm>
          <a:prstGeom prst="rect">
            <a:avLst/>
          </a:prstGeom>
          <a:solidFill>
            <a:srgbClr val="B6CBC1">
              <a:alpha val="30000"/>
            </a:srgbClr>
          </a:solidFill>
          <a:ln w="25400">
            <a:miter lim="400000"/>
          </a:ln>
        </p:spPr>
        <p:txBody>
          <a:bodyPr lIns="0" tIns="0" rIns="0" bIns="0"/>
          <a:lstStyle/>
          <a:p>
            <a:pPr algn="ctr" defTabSz="649069">
              <a:spcBef>
                <a:spcPts val="0"/>
              </a:spcBef>
              <a:defRPr sz="3600" b="0">
                <a:solidFill>
                  <a:schemeClr val="accent1">
                    <a:hueOff val="-1735709"/>
                    <a:satOff val="1466"/>
                    <a:lumOff val="61746"/>
                  </a:schemeClr>
                </a:solidFill>
                <a:effectLst>
                  <a:outerShdw blurRad="38100" dist="12700" dir="5400000" rotWithShape="0">
                    <a:srgbClr val="000000">
                      <a:alpha val="50000"/>
                    </a:srgbClr>
                  </a:outerShdw>
                </a:effectLst>
                <a:latin typeface="Gill Sans"/>
                <a:ea typeface="Gill Sans"/>
                <a:cs typeface="Gill Sans"/>
                <a:sym typeface="Gill Sans"/>
              </a:defRPr>
            </a:pPr>
            <a:endParaRPr sz="4000">
              <a:latin typeface="Arial" panose="020B0604020202020204" pitchFamily="34" charset="0"/>
              <a:cs typeface="Arial" panose="020B0604020202020204" pitchFamily="34" charset="0"/>
            </a:endParaRPr>
          </a:p>
        </p:txBody>
      </p:sp>
      <p:sp>
        <p:nvSpPr>
          <p:cNvPr id="4" name="Chart Placeholder 3">
            <a:extLst>
              <a:ext uri="{FF2B5EF4-FFF2-40B4-BE49-F238E27FC236}">
                <a16:creationId xmlns:a16="http://schemas.microsoft.com/office/drawing/2014/main" id="{A110E273-0D37-A344-A79C-C59BAA17BC7C}"/>
              </a:ext>
            </a:extLst>
          </p:cNvPr>
          <p:cNvSpPr>
            <a:spLocks noGrp="1"/>
          </p:cNvSpPr>
          <p:nvPr>
            <p:ph type="chart" sz="quarter" idx="10"/>
          </p:nvPr>
        </p:nvSpPr>
        <p:spPr>
          <a:xfrm>
            <a:off x="701675" y="2965450"/>
            <a:ext cx="22109113" cy="8748713"/>
          </a:xfrm>
          <a:prstGeom prst="rect">
            <a:avLst/>
          </a:prstGeom>
        </p:spPr>
        <p:txBody>
          <a:bodyPr/>
          <a:lstStyle>
            <a:lvl1pPr marL="352756" indent="0">
              <a:buNone/>
              <a:defRPr sz="4000">
                <a:latin typeface="Arial" panose="020B0604020202020204" pitchFamily="34" charset="0"/>
              </a:defRPr>
            </a:lvl1pPr>
          </a:lstStyle>
          <a:p>
            <a:r>
              <a:rPr lang="en-US"/>
              <a:t>Click icon to add chart</a:t>
            </a:r>
          </a:p>
        </p:txBody>
      </p:sp>
    </p:spTree>
    <p:extLst>
      <p:ext uri="{BB962C8B-B14F-4D97-AF65-F5344CB8AC3E}">
        <p14:creationId xmlns:p14="http://schemas.microsoft.com/office/powerpoint/2010/main" val="3511226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6" name="Image">
            <a:extLst>
              <a:ext uri="{FF2B5EF4-FFF2-40B4-BE49-F238E27FC236}">
                <a16:creationId xmlns:a16="http://schemas.microsoft.com/office/drawing/2014/main" id="{EBB1CF19-65C1-CD47-91DA-03ADDDB7998D}"/>
              </a:ext>
            </a:extLst>
          </p:cNvPr>
          <p:cNvSpPr>
            <a:spLocks noGrp="1"/>
          </p:cNvSpPr>
          <p:nvPr>
            <p:ph type="pic" idx="21"/>
          </p:nvPr>
        </p:nvSpPr>
        <p:spPr>
          <a:xfrm>
            <a:off x="-24780" y="14275"/>
            <a:ext cx="23706139" cy="13340834"/>
          </a:xfrm>
          <a:prstGeom prst="rect">
            <a:avLst/>
          </a:prstGeom>
        </p:spPr>
        <p:txBody>
          <a:bodyPr lIns="91439" tIns="45719" rIns="91439" bIns="45719" anchor="t" anchorCtr="0"/>
          <a:lstStyle>
            <a:lvl1pPr marL="352755" indent="0">
              <a:buNone/>
              <a:defRPr sz="4000">
                <a:latin typeface="Arial" panose="020B0604020202020204" pitchFamily="34" charset="0"/>
              </a:defRPr>
            </a:lvl1pPr>
          </a:lstStyle>
          <a:p>
            <a:r>
              <a:rPr lang="en-US"/>
              <a:t>Click icon to add picture</a:t>
            </a:r>
            <a:endParaRPr/>
          </a:p>
        </p:txBody>
      </p:sp>
      <p:sp>
        <p:nvSpPr>
          <p:cNvPr id="12" name="Text Placeholder 4">
            <a:extLst>
              <a:ext uri="{FF2B5EF4-FFF2-40B4-BE49-F238E27FC236}">
                <a16:creationId xmlns:a16="http://schemas.microsoft.com/office/drawing/2014/main" id="{04899274-25F8-D746-BD51-3A8165AD5BEC}"/>
              </a:ext>
            </a:extLst>
          </p:cNvPr>
          <p:cNvSpPr>
            <a:spLocks noGrp="1"/>
          </p:cNvSpPr>
          <p:nvPr>
            <p:ph type="body" sz="quarter" idx="47"/>
          </p:nvPr>
        </p:nvSpPr>
        <p:spPr>
          <a:xfrm>
            <a:off x="-49559" y="0"/>
            <a:ext cx="23730918" cy="7962900"/>
          </a:xfrm>
          <a:prstGeom prst="rect">
            <a:avLst/>
          </a:prstGeom>
          <a:gradFill flip="none" rotWithShape="1">
            <a:gsLst>
              <a:gs pos="0">
                <a:srgbClr val="013360"/>
              </a:gs>
              <a:gs pos="100000">
                <a:srgbClr val="024C90">
                  <a:alpha val="0"/>
                </a:srgbClr>
              </a:gs>
            </a:gsLst>
            <a:lin ang="5400000" scaled="0"/>
            <a:tileRect/>
          </a:gradFill>
        </p:spPr>
        <p:txBody>
          <a:bodyPr lIns="90000" anchor="ctr" anchorCtr="0"/>
          <a:lstStyle>
            <a:lvl1pPr marL="352756" indent="0" algn="l">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9" name="EVENT CONCEPT">
            <a:extLst>
              <a:ext uri="{FF2B5EF4-FFF2-40B4-BE49-F238E27FC236}">
                <a16:creationId xmlns:a16="http://schemas.microsoft.com/office/drawing/2014/main" id="{496B3BDF-DC0A-F847-BA6A-1F69C71CBB69}"/>
              </a:ext>
            </a:extLst>
          </p:cNvPr>
          <p:cNvSpPr txBox="1">
            <a:spLocks noGrp="1"/>
          </p:cNvSpPr>
          <p:nvPr>
            <p:ph type="body" sz="half" idx="23" hasCustomPrompt="1"/>
          </p:nvPr>
        </p:nvSpPr>
        <p:spPr>
          <a:xfrm>
            <a:off x="209644" y="2249488"/>
            <a:ext cx="23015737" cy="1687065"/>
          </a:xfrm>
          <a:prstGeom prst="rect">
            <a:avLst/>
          </a:prstGeom>
        </p:spPr>
        <p:txBody>
          <a:bodyPr>
            <a:spAutoFit/>
          </a:bodyPr>
          <a:lstStyle>
            <a:lvl1pPr marL="0" indent="0" defTabSz="507967">
              <a:lnSpc>
                <a:spcPct val="70000"/>
              </a:lnSpc>
              <a:spcBef>
                <a:spcPts val="3111"/>
              </a:spcBef>
              <a:buSz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4500" b="1" i="0" cap="all" spc="-150">
                <a:solidFill>
                  <a:srgbClr val="FFFFFE"/>
                </a:solidFill>
                <a:latin typeface="Arial" panose="020B0604020202020204" pitchFamily="34" charset="0"/>
                <a:ea typeface="+mj-ea"/>
                <a:cs typeface="+mj-cs"/>
                <a:sym typeface="Trade Gothic LT Bold"/>
              </a:defRPr>
            </a:lvl1pPr>
          </a:lstStyle>
          <a:p>
            <a:r>
              <a:rPr lang="en-GB"/>
              <a:t>Event name</a:t>
            </a:r>
            <a:endParaRPr/>
          </a:p>
        </p:txBody>
      </p:sp>
      <p:sp>
        <p:nvSpPr>
          <p:cNvPr id="8" name="CLIENT NAME">
            <a:extLst>
              <a:ext uri="{FF2B5EF4-FFF2-40B4-BE49-F238E27FC236}">
                <a16:creationId xmlns:a16="http://schemas.microsoft.com/office/drawing/2014/main" id="{7EEDEF17-4E14-3E4B-868E-123FE5F05737}"/>
              </a:ext>
            </a:extLst>
          </p:cNvPr>
          <p:cNvSpPr txBox="1">
            <a:spLocks noGrp="1"/>
          </p:cNvSpPr>
          <p:nvPr>
            <p:ph type="body" sz="half" idx="22" hasCustomPrompt="1"/>
          </p:nvPr>
        </p:nvSpPr>
        <p:spPr>
          <a:xfrm>
            <a:off x="209645" y="564850"/>
            <a:ext cx="23015737" cy="1687065"/>
          </a:xfrm>
          <a:prstGeom prst="rect">
            <a:avLst/>
          </a:prstGeom>
        </p:spPr>
        <p:txBody>
          <a:bodyPr>
            <a:spAutoFit/>
          </a:bodyPr>
          <a:lstStyle>
            <a:lvl1pPr marL="0" indent="0" defTabSz="507967">
              <a:lnSpc>
                <a:spcPct val="70000"/>
              </a:lnSpc>
              <a:spcBef>
                <a:spcPts val="3111"/>
              </a:spcBef>
              <a:buSz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4500" b="1" i="0" cap="all" spc="-150">
                <a:solidFill>
                  <a:srgbClr val="FFFFFE"/>
                </a:solidFill>
                <a:latin typeface="Arial" panose="020B0604020202020204" pitchFamily="34" charset="0"/>
                <a:ea typeface="+mj-ea"/>
                <a:cs typeface="+mj-cs"/>
                <a:sym typeface="Trade Gothic LT Bold"/>
              </a:defRPr>
            </a:lvl1pPr>
          </a:lstStyle>
          <a:p>
            <a:r>
              <a:rPr lang="en-GB"/>
              <a:t>Client name</a:t>
            </a:r>
            <a:endParaRPr/>
          </a:p>
        </p:txBody>
      </p:sp>
    </p:spTree>
    <p:extLst>
      <p:ext uri="{BB962C8B-B14F-4D97-AF65-F5344CB8AC3E}">
        <p14:creationId xmlns:p14="http://schemas.microsoft.com/office/powerpoint/2010/main" val="189767654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Sample">
    <p:spTree>
      <p:nvGrpSpPr>
        <p:cNvPr id="1" name=""/>
        <p:cNvGrpSpPr/>
        <p:nvPr/>
      </p:nvGrpSpPr>
      <p:grpSpPr>
        <a:xfrm>
          <a:off x="0" y="0"/>
          <a:ext cx="0" cy="0"/>
          <a:chOff x="0" y="0"/>
          <a:chExt cx="0" cy="0"/>
        </a:xfrm>
      </p:grpSpPr>
      <p:pic>
        <p:nvPicPr>
          <p:cNvPr id="27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271"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72"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3"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4"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275" name="Title Text"/>
          <p:cNvSpPr txBox="1">
            <a:spLocks noGrp="1"/>
          </p:cNvSpPr>
          <p:nvPr>
            <p:ph type="title"/>
          </p:nvPr>
        </p:nvSpPr>
        <p:spPr>
          <a:xfrm>
            <a:off x="437434" y="596900"/>
            <a:ext cx="22560884" cy="1701800"/>
          </a:xfrm>
          <a:prstGeom prst="rect">
            <a:avLst/>
          </a:prstGeom>
        </p:spPr>
        <p:txBody>
          <a:bodyPr/>
          <a:lstStyle>
            <a:lvl1pPr>
              <a:defRPr b="1" i="0"/>
            </a:lvl1pPr>
          </a:lstStyle>
          <a:p>
            <a:r>
              <a:rPr lang="en-US"/>
              <a:t>Click to edit Master title style</a:t>
            </a:r>
            <a:endParaRPr/>
          </a:p>
        </p:txBody>
      </p:sp>
      <p:sp>
        <p:nvSpPr>
          <p:cNvPr id="9" name="Rectangle">
            <a:extLst>
              <a:ext uri="{FF2B5EF4-FFF2-40B4-BE49-F238E27FC236}">
                <a16:creationId xmlns:a16="http://schemas.microsoft.com/office/drawing/2014/main" id="{6F85D6CD-CEF1-7743-A180-F51D1E7AC53F}"/>
              </a:ext>
            </a:extLst>
          </p:cNvPr>
          <p:cNvSpPr/>
          <p:nvPr userDrawn="1"/>
        </p:nvSpPr>
        <p:spPr>
          <a:xfrm>
            <a:off x="437437" y="2693773"/>
            <a:ext cx="22696074" cy="9276080"/>
          </a:xfrm>
          <a:prstGeom prst="rect">
            <a:avLst/>
          </a:prstGeom>
          <a:solidFill>
            <a:srgbClr val="B6CBC1">
              <a:alpha val="30000"/>
            </a:srgbClr>
          </a:solidFill>
          <a:ln w="25400">
            <a:miter lim="400000"/>
          </a:ln>
        </p:spPr>
        <p:txBody>
          <a:bodyPr lIns="0" tIns="0" rIns="0" bIns="0"/>
          <a:lstStyle/>
          <a:p>
            <a:pPr algn="ctr" defTabSz="649069">
              <a:spcBef>
                <a:spcPts val="0"/>
              </a:spcBef>
              <a:defRPr sz="3600" b="0">
                <a:solidFill>
                  <a:schemeClr val="accent1">
                    <a:hueOff val="-1735709"/>
                    <a:satOff val="1466"/>
                    <a:lumOff val="61746"/>
                  </a:schemeClr>
                </a:solidFill>
                <a:effectLst>
                  <a:outerShdw blurRad="38100" dist="12700" dir="5400000" rotWithShape="0">
                    <a:srgbClr val="000000">
                      <a:alpha val="50000"/>
                    </a:srgbClr>
                  </a:outerShdw>
                </a:effectLst>
                <a:latin typeface="Gill Sans"/>
                <a:ea typeface="Gill Sans"/>
                <a:cs typeface="Gill Sans"/>
                <a:sym typeface="Gill Sans"/>
              </a:defRPr>
            </a:pPr>
            <a:endParaRPr sz="4000">
              <a:latin typeface="Arial" panose="020B0604020202020204" pitchFamily="34" charset="0"/>
              <a:cs typeface="Arial" panose="020B0604020202020204" pitchFamily="34" charset="0"/>
            </a:endParaRPr>
          </a:p>
        </p:txBody>
      </p:sp>
      <p:graphicFrame>
        <p:nvGraphicFramePr>
          <p:cNvPr id="10" name="Chart Placeholder 59">
            <a:extLst>
              <a:ext uri="{FF2B5EF4-FFF2-40B4-BE49-F238E27FC236}">
                <a16:creationId xmlns:a16="http://schemas.microsoft.com/office/drawing/2014/main" id="{CD2FE40B-8E3B-6248-9DB2-636C29BA5AE1}"/>
              </a:ext>
            </a:extLst>
          </p:cNvPr>
          <p:cNvGraphicFramePr>
            <a:graphicFrameLocks/>
          </p:cNvGraphicFramePr>
          <p:nvPr userDrawn="1"/>
        </p:nvGraphicFramePr>
        <p:xfrm>
          <a:off x="701675" y="2965450"/>
          <a:ext cx="22109113" cy="8748713"/>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90921DB-4BBD-4E2D-9F16-39BF5941F029}"/>
              </a:ext>
            </a:extLst>
          </p:cNvPr>
          <p:cNvSpPr/>
          <p:nvPr userDrawn="1"/>
        </p:nvSpPr>
        <p:spPr>
          <a:xfrm rot="19481817">
            <a:off x="6392137" y="5344061"/>
            <a:ext cx="10651476" cy="2646878"/>
          </a:xfrm>
          <a:prstGeom prst="rect">
            <a:avLst/>
          </a:prstGeom>
          <a:noFill/>
        </p:spPr>
        <p:txBody>
          <a:bodyPr wrap="square" lIns="91440" tIns="45720" rIns="91440" bIns="45720">
            <a:spAutoFit/>
          </a:bodyPr>
          <a:lstStyle/>
          <a:p>
            <a:pPr algn="ctr"/>
            <a:r>
              <a:rPr lang="en-US" sz="16600">
                <a:ln>
                  <a:solidFill>
                    <a:schemeClr val="bg2">
                      <a:lumMod val="25000"/>
                    </a:schemeClr>
                  </a:solidFill>
                </a:ln>
                <a:solidFill>
                  <a:schemeClr val="bg1">
                    <a:lumMod val="85000"/>
                  </a:schemeClr>
                </a:solidFill>
                <a:latin typeface="Arial" panose="020B0604020202020204" pitchFamily="34" charset="0"/>
                <a:cs typeface="Arial" panose="020B0604020202020204" pitchFamily="34" charset="0"/>
              </a:rPr>
              <a:t>SAMPLE</a:t>
            </a:r>
          </a:p>
        </p:txBody>
      </p:sp>
    </p:spTree>
    <p:extLst>
      <p:ext uri="{BB962C8B-B14F-4D97-AF65-F5344CB8AC3E}">
        <p14:creationId xmlns:p14="http://schemas.microsoft.com/office/powerpoint/2010/main" val="238266851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4A3D2C-C707-554F-8246-DB7BE5E56155}"/>
              </a:ext>
            </a:extLst>
          </p:cNvPr>
          <p:cNvSpPr>
            <a:spLocks noGrp="1"/>
          </p:cNvSpPr>
          <p:nvPr>
            <p:ph type="pic" sz="quarter" idx="10"/>
          </p:nvPr>
        </p:nvSpPr>
        <p:spPr>
          <a:xfrm>
            <a:off x="0" y="0"/>
            <a:ext cx="23706138" cy="13335000"/>
          </a:xfrm>
          <a:prstGeom prst="rect">
            <a:avLst/>
          </a:prstGeom>
          <a:solidFill>
            <a:srgbClr val="C9E1D5"/>
          </a:solidFill>
        </p:spPr>
        <p:txBody>
          <a:bodyPr/>
          <a:lstStyle>
            <a:lvl1pPr marL="352756" indent="0">
              <a:buNone/>
              <a:defRPr sz="4000">
                <a:latin typeface="Arial" panose="020B0604020202020204" pitchFamily="34" charset="0"/>
              </a:defRPr>
            </a:lvl1pPr>
          </a:lstStyle>
          <a:p>
            <a:r>
              <a:rPr lang="en-US"/>
              <a:t>Click icon to add picture</a:t>
            </a:r>
          </a:p>
        </p:txBody>
      </p:sp>
      <p:pic>
        <p:nvPicPr>
          <p:cNvPr id="27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271"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72"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3"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274"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6" name="Media Placeholder 5">
            <a:extLst>
              <a:ext uri="{FF2B5EF4-FFF2-40B4-BE49-F238E27FC236}">
                <a16:creationId xmlns:a16="http://schemas.microsoft.com/office/drawing/2014/main" id="{78E98EB2-EB05-B247-8441-EA3511CCEA5C}"/>
              </a:ext>
            </a:extLst>
          </p:cNvPr>
          <p:cNvSpPr>
            <a:spLocks noGrp="1"/>
          </p:cNvSpPr>
          <p:nvPr>
            <p:ph type="media" sz="quarter" idx="11"/>
          </p:nvPr>
        </p:nvSpPr>
        <p:spPr>
          <a:xfrm>
            <a:off x="1410430" y="1178275"/>
            <a:ext cx="20885277" cy="11255025"/>
          </a:xfrm>
          <a:prstGeom prst="rect">
            <a:avLst/>
          </a:prstGeom>
          <a:solidFill>
            <a:schemeClr val="tx1">
              <a:lumMod val="20000"/>
              <a:lumOff val="80000"/>
            </a:schemeClr>
          </a:solidFill>
          <a:ln w="53975">
            <a:solidFill>
              <a:schemeClr val="bg1"/>
            </a:solidFill>
          </a:ln>
        </p:spPr>
        <p:txBody>
          <a:bodyPr/>
          <a:lstStyle>
            <a:lvl1pPr marL="352756" indent="0">
              <a:buNone/>
              <a:defRPr sz="4000">
                <a:latin typeface="Arial" panose="020B0604020202020204" pitchFamily="34" charset="0"/>
              </a:defRPr>
            </a:lvl1pPr>
          </a:lstStyle>
          <a:p>
            <a:r>
              <a:rPr lang="en-US"/>
              <a:t>Click icon to add media</a:t>
            </a:r>
          </a:p>
        </p:txBody>
      </p:sp>
    </p:spTree>
    <p:extLst>
      <p:ext uri="{BB962C8B-B14F-4D97-AF65-F5344CB8AC3E}">
        <p14:creationId xmlns:p14="http://schemas.microsoft.com/office/powerpoint/2010/main" val="9963816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5" name="Image"/>
          <p:cNvSpPr>
            <a:spLocks noGrp="1"/>
          </p:cNvSpPr>
          <p:nvPr>
            <p:ph type="pic" idx="21"/>
          </p:nvPr>
        </p:nvSpPr>
        <p:spPr>
          <a:xfrm>
            <a:off x="-24780" y="-22302"/>
            <a:ext cx="23706139" cy="13339841"/>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8" name="Text Placeholder 4">
            <a:extLst>
              <a:ext uri="{FF2B5EF4-FFF2-40B4-BE49-F238E27FC236}">
                <a16:creationId xmlns:a16="http://schemas.microsoft.com/office/drawing/2014/main" id="{06E72620-5532-D449-87DB-066ADC1AFAF5}"/>
              </a:ext>
            </a:extLst>
          </p:cNvPr>
          <p:cNvSpPr>
            <a:spLocks noGrp="1"/>
          </p:cNvSpPr>
          <p:nvPr>
            <p:ph type="body" sz="quarter" idx="47" hasCustomPrompt="1"/>
          </p:nvPr>
        </p:nvSpPr>
        <p:spPr>
          <a:xfrm>
            <a:off x="-24780" y="8705088"/>
            <a:ext cx="23730918" cy="4650021"/>
          </a:xfrm>
          <a:prstGeom prst="rect">
            <a:avLst/>
          </a:prstGeom>
          <a:gradFill flip="none" rotWithShape="1">
            <a:gsLst>
              <a:gs pos="0">
                <a:srgbClr val="013360"/>
              </a:gs>
              <a:gs pos="100000">
                <a:srgbClr val="024C90">
                  <a:alpha val="0"/>
                </a:srgbClr>
              </a:gs>
            </a:gsLst>
            <a:lin ang="16200000" scaled="1"/>
            <a:tileRect/>
          </a:gradFill>
        </p:spPr>
        <p:txBody>
          <a:bodyPr lIns="0" bIns="216000" anchor="b" anchorCtr="0"/>
          <a:lstStyle>
            <a:lvl1pPr marL="352756" indent="0" algn="l">
              <a:buNone/>
              <a:defRPr sz="4000" b="1" spc="-150">
                <a:solidFill>
                  <a:schemeClr val="bg1"/>
                </a:solidFill>
                <a:latin typeface="Arial" panose="020B0604020202020204" pitchFamily="34" charset="0"/>
              </a:defRPr>
            </a:lvl1pPr>
            <a:lvl2pPr marL="762000" indent="0">
              <a:buNone/>
              <a:defRPr/>
            </a:lvl2pPr>
          </a:lstStyle>
          <a:p>
            <a:pPr lvl="0"/>
            <a:r>
              <a:rPr lang="en-US"/>
              <a:t>Subheading summary </a:t>
            </a:r>
          </a:p>
        </p:txBody>
      </p:sp>
      <p:sp>
        <p:nvSpPr>
          <p:cNvPr id="48" name="EVENT CONCEPT"/>
          <p:cNvSpPr txBox="1">
            <a:spLocks noGrp="1"/>
          </p:cNvSpPr>
          <p:nvPr>
            <p:ph type="body" sz="half" idx="23" hasCustomPrompt="1"/>
          </p:nvPr>
        </p:nvSpPr>
        <p:spPr>
          <a:xfrm>
            <a:off x="251556" y="11105185"/>
            <a:ext cx="23015737" cy="1687065"/>
          </a:xfrm>
          <a:prstGeom prst="rect">
            <a:avLst/>
          </a:prstGeom>
        </p:spPr>
        <p:txBody>
          <a:bodyPr>
            <a:spAutoFit/>
          </a:bodyPr>
          <a:lstStyle>
            <a:lvl1pPr marL="0" indent="0" defTabSz="507967">
              <a:lnSpc>
                <a:spcPct val="70000"/>
              </a:lnSpc>
              <a:spcBef>
                <a:spcPts val="3111"/>
              </a:spcBef>
              <a:buSz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4500" b="1" i="0" cap="all" spc="-150">
                <a:solidFill>
                  <a:srgbClr val="FFFFFE"/>
                </a:solidFill>
                <a:latin typeface="Arial" panose="020B0604020202020204" pitchFamily="34" charset="0"/>
                <a:ea typeface="+mj-ea"/>
                <a:cs typeface="+mj-cs"/>
                <a:sym typeface="Trade Gothic LT Bold"/>
              </a:defRPr>
            </a:lvl1pPr>
          </a:lstStyle>
          <a:p>
            <a:r>
              <a:rPr lang="en-GB"/>
              <a:t>Thank you</a:t>
            </a:r>
            <a:endParaRPr/>
          </a:p>
        </p:txBody>
      </p:sp>
    </p:spTree>
    <p:extLst>
      <p:ext uri="{BB962C8B-B14F-4D97-AF65-F5344CB8AC3E}">
        <p14:creationId xmlns:p14="http://schemas.microsoft.com/office/powerpoint/2010/main" val="355709726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8D17-D7F5-4199-9BB6-365FC728D3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D5ACAA-7410-4EF8-A5C8-BDE51605D2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1A302DE2-BA76-41CF-B96B-4593E6EC0DB6}"/>
              </a:ext>
            </a:extLst>
          </p:cNvPr>
          <p:cNvSpPr>
            <a:spLocks noGrp="1"/>
          </p:cNvSpPr>
          <p:nvPr>
            <p:ph type="sldNum" sz="quarter" idx="10"/>
          </p:nvPr>
        </p:nvSpPr>
        <p:spPr>
          <a:ln/>
        </p:spPr>
        <p:txBody>
          <a:bodyPr/>
          <a:lstStyle>
            <a:lvl1pPr>
              <a:defRPr/>
            </a:lvl1pPr>
          </a:lstStyle>
          <a:p>
            <a:pPr>
              <a:defRPr/>
            </a:pPr>
            <a:fld id="{52E915B1-0958-4583-A469-36958CB735C8}" type="slidenum">
              <a:rPr lang="en-US" altLang="en-US"/>
              <a:pPr>
                <a:defRPr/>
              </a:pPr>
              <a:t>‹#›</a:t>
            </a:fld>
            <a:endParaRPr lang="en-US" altLang="en-US"/>
          </a:p>
        </p:txBody>
      </p:sp>
    </p:spTree>
    <p:extLst>
      <p:ext uri="{BB962C8B-B14F-4D97-AF65-F5344CB8AC3E}">
        <p14:creationId xmlns:p14="http://schemas.microsoft.com/office/powerpoint/2010/main" val="83997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pic>
        <p:nvPicPr>
          <p:cNvPr id="66"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69"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70"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71" name="Slide Number"/>
          <p:cNvSpPr txBox="1">
            <a:spLocks noGrp="1"/>
          </p:cNvSpPr>
          <p:nvPr>
            <p:ph type="sldNum" sz="quarter" idx="2"/>
          </p:nvPr>
        </p:nvSpPr>
        <p:spPr>
          <a:xfrm>
            <a:off x="230177"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9" name="Title Text">
            <a:extLst>
              <a:ext uri="{FF2B5EF4-FFF2-40B4-BE49-F238E27FC236}">
                <a16:creationId xmlns:a16="http://schemas.microsoft.com/office/drawing/2014/main" id="{CACB3976-A330-C549-9337-60FAD42B53C0}"/>
              </a:ext>
            </a:extLst>
          </p:cNvPr>
          <p:cNvSpPr txBox="1">
            <a:spLocks noGrp="1"/>
          </p:cNvSpPr>
          <p:nvPr>
            <p:ph type="title"/>
          </p:nvPr>
        </p:nvSpPr>
        <p:spPr>
          <a:xfrm>
            <a:off x="437436" y="596900"/>
            <a:ext cx="22831268" cy="170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rPr lang="en-US"/>
              <a:t>Click to edit Master title style</a:t>
            </a:r>
            <a:endParaRPr/>
          </a:p>
        </p:txBody>
      </p:sp>
      <p:sp>
        <p:nvSpPr>
          <p:cNvPr id="12" name="Text Placeholder 4">
            <a:extLst>
              <a:ext uri="{FF2B5EF4-FFF2-40B4-BE49-F238E27FC236}">
                <a16:creationId xmlns:a16="http://schemas.microsoft.com/office/drawing/2014/main" id="{85FEB3A9-8F36-E746-A8FD-99AE6044F724}"/>
              </a:ext>
            </a:extLst>
          </p:cNvPr>
          <p:cNvSpPr>
            <a:spLocks noGrp="1"/>
          </p:cNvSpPr>
          <p:nvPr>
            <p:ph type="body" sz="quarter" idx="51"/>
          </p:nvPr>
        </p:nvSpPr>
        <p:spPr>
          <a:xfrm>
            <a:off x="438150" y="2733675"/>
            <a:ext cx="11233150" cy="9226550"/>
          </a:xfrm>
          <a:prstGeom prst="rect">
            <a:avLst/>
          </a:prstGeom>
        </p:spPr>
        <p:txBody>
          <a:bodyPr/>
          <a:lstStyle>
            <a:lvl1pPr>
              <a:defRPr sz="4000">
                <a:latin typeface="+mj-lt"/>
              </a:defRPr>
            </a:lvl1pPr>
            <a:lvl2pPr>
              <a:defRPr sz="4000" b="0" i="0">
                <a:latin typeface="+mj-lt"/>
              </a:defRPr>
            </a:lvl2pPr>
            <a:lvl3pPr>
              <a:defRPr sz="4000" b="0" i="0">
                <a:latin typeface="+mj-lt"/>
              </a:defRPr>
            </a:lvl3pPr>
            <a:lvl4pPr>
              <a:defRPr sz="4000" b="0" i="0">
                <a:latin typeface="+mj-lt"/>
              </a:defRPr>
            </a:lvl4pPr>
            <a:lvl5pPr>
              <a:defRPr sz="4000" b="0" i="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E8BB88D4-4B87-4747-B4BA-A1A6C345A80B}"/>
              </a:ext>
            </a:extLst>
          </p:cNvPr>
          <p:cNvSpPr>
            <a:spLocks noGrp="1"/>
          </p:cNvSpPr>
          <p:nvPr>
            <p:ph type="pic" sz="quarter" idx="52"/>
          </p:nvPr>
        </p:nvSpPr>
        <p:spPr>
          <a:xfrm>
            <a:off x="12074594" y="2693919"/>
            <a:ext cx="11193394" cy="9226550"/>
          </a:xfrm>
          <a:prstGeom prst="rect">
            <a:avLst/>
          </a:prstGeom>
        </p:spPr>
        <p:txBody>
          <a:bodyPr/>
          <a:lstStyle>
            <a:lvl1pPr marL="352756" indent="0">
              <a:buNone/>
              <a:defRPr sz="4000">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28054980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3 image">
    <p:spTree>
      <p:nvGrpSpPr>
        <p:cNvPr id="1" name=""/>
        <p:cNvGrpSpPr/>
        <p:nvPr/>
      </p:nvGrpSpPr>
      <p:grpSpPr>
        <a:xfrm>
          <a:off x="0" y="0"/>
          <a:ext cx="0" cy="0"/>
          <a:chOff x="0" y="0"/>
          <a:chExt cx="0" cy="0"/>
        </a:xfrm>
      </p:grpSpPr>
      <p:pic>
        <p:nvPicPr>
          <p:cNvPr id="8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84"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85"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86"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87" name="Slide Number"/>
          <p:cNvSpPr txBox="1">
            <a:spLocks noGrp="1"/>
          </p:cNvSpPr>
          <p:nvPr>
            <p:ph type="sldNum" sz="quarter" idx="2"/>
          </p:nvPr>
        </p:nvSpPr>
        <p:spPr>
          <a:xfrm>
            <a:off x="225773" y="12750801"/>
            <a:ext cx="476092" cy="470322"/>
          </a:xfrm>
          <a:prstGeom prst="rect">
            <a:avLst/>
          </a:prstGeom>
        </p:spPr>
        <p:txBody>
          <a:bodyPr/>
          <a:lstStyle>
            <a:lvl1pPr>
              <a:defRPr sz="1800"/>
            </a:lvl1pPr>
          </a:lstStyle>
          <a:p>
            <a:fld id="{86CB4B4D-7CA3-9044-876B-883B54F8677D}" type="slidenum">
              <a:rPr lang="en-GB" smtClean="0"/>
              <a:pPr/>
              <a:t>‹#›</a:t>
            </a:fld>
            <a:endParaRPr lang="en-GB"/>
          </a:p>
        </p:txBody>
      </p:sp>
      <p:sp>
        <p:nvSpPr>
          <p:cNvPr id="15" name="Image">
            <a:extLst>
              <a:ext uri="{FF2B5EF4-FFF2-40B4-BE49-F238E27FC236}">
                <a16:creationId xmlns:a16="http://schemas.microsoft.com/office/drawing/2014/main" id="{B170E6DA-029E-C74B-A441-2E604219B3DD}"/>
              </a:ext>
            </a:extLst>
          </p:cNvPr>
          <p:cNvSpPr>
            <a:spLocks noGrp="1"/>
          </p:cNvSpPr>
          <p:nvPr>
            <p:ph type="pic" sz="quarter" idx="25"/>
          </p:nvPr>
        </p:nvSpPr>
        <p:spPr>
          <a:xfrm>
            <a:off x="12034789" y="7468256"/>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17" name="Title Text">
            <a:extLst>
              <a:ext uri="{FF2B5EF4-FFF2-40B4-BE49-F238E27FC236}">
                <a16:creationId xmlns:a16="http://schemas.microsoft.com/office/drawing/2014/main" id="{B4F6C8F1-BE56-E94B-86D3-A66B69C5633C}"/>
              </a:ext>
            </a:extLst>
          </p:cNvPr>
          <p:cNvSpPr txBox="1">
            <a:spLocks noGrp="1"/>
          </p:cNvSpPr>
          <p:nvPr>
            <p:ph type="title"/>
          </p:nvPr>
        </p:nvSpPr>
        <p:spPr>
          <a:xfrm>
            <a:off x="437436" y="596900"/>
            <a:ext cx="22831268" cy="170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rPr lang="en-US"/>
              <a:t>Click to edit Master title style</a:t>
            </a:r>
            <a:endParaRPr/>
          </a:p>
        </p:txBody>
      </p:sp>
      <p:sp>
        <p:nvSpPr>
          <p:cNvPr id="19" name="Image">
            <a:extLst>
              <a:ext uri="{FF2B5EF4-FFF2-40B4-BE49-F238E27FC236}">
                <a16:creationId xmlns:a16="http://schemas.microsoft.com/office/drawing/2014/main" id="{377E5EA9-D2F2-C742-A9ED-A251FB7FCDFC}"/>
              </a:ext>
            </a:extLst>
          </p:cNvPr>
          <p:cNvSpPr>
            <a:spLocks noGrp="1"/>
          </p:cNvSpPr>
          <p:nvPr>
            <p:ph type="pic" sz="quarter" idx="26"/>
          </p:nvPr>
        </p:nvSpPr>
        <p:spPr>
          <a:xfrm>
            <a:off x="17822584" y="7458181"/>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1" name="Image">
            <a:extLst>
              <a:ext uri="{FF2B5EF4-FFF2-40B4-BE49-F238E27FC236}">
                <a16:creationId xmlns:a16="http://schemas.microsoft.com/office/drawing/2014/main" id="{A3D4809E-C9D5-F546-B97E-A737AF224B96}"/>
              </a:ext>
            </a:extLst>
          </p:cNvPr>
          <p:cNvSpPr>
            <a:spLocks noGrp="1"/>
          </p:cNvSpPr>
          <p:nvPr>
            <p:ph type="pic" sz="quarter" idx="28"/>
          </p:nvPr>
        </p:nvSpPr>
        <p:spPr>
          <a:xfrm>
            <a:off x="12034789" y="2733126"/>
            <a:ext cx="11272418"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14" name="Text Placeholder 4">
            <a:extLst>
              <a:ext uri="{FF2B5EF4-FFF2-40B4-BE49-F238E27FC236}">
                <a16:creationId xmlns:a16="http://schemas.microsoft.com/office/drawing/2014/main" id="{7E41A1B8-DF12-E842-A8DC-50BAA011E371}"/>
              </a:ext>
            </a:extLst>
          </p:cNvPr>
          <p:cNvSpPr>
            <a:spLocks noGrp="1"/>
          </p:cNvSpPr>
          <p:nvPr>
            <p:ph type="body" sz="quarter" idx="51"/>
          </p:nvPr>
        </p:nvSpPr>
        <p:spPr>
          <a:xfrm>
            <a:off x="438150" y="2733675"/>
            <a:ext cx="11233150" cy="9226550"/>
          </a:xfrm>
          <a:prstGeom prst="rect">
            <a:avLst/>
          </a:prstGeom>
        </p:spPr>
        <p:txBody>
          <a:bodyPr/>
          <a:lstStyle>
            <a:lvl1pPr>
              <a:defRPr sz="4000">
                <a:latin typeface="Arial" panose="020B0604020202020204" pitchFamily="34" charset="0"/>
              </a:defRPr>
            </a:lvl1pPr>
            <a:lvl2pPr>
              <a:defRPr sz="4000" b="0" i="0">
                <a:latin typeface="Arial" panose="020B0604020202020204" pitchFamily="34" charset="0"/>
              </a:defRPr>
            </a:lvl2pPr>
            <a:lvl3pPr>
              <a:defRPr sz="4000" b="0" i="0">
                <a:latin typeface="Arial" panose="020B0604020202020204" pitchFamily="34" charset="0"/>
              </a:defRPr>
            </a:lvl3pPr>
            <a:lvl4pPr>
              <a:defRPr sz="4000" b="0" i="0">
                <a:latin typeface="Arial" panose="020B0604020202020204" pitchFamily="34" charset="0"/>
              </a:defRPr>
            </a:lvl4pPr>
            <a:lvl5pPr>
              <a:defRPr sz="40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0850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4 image">
    <p:spTree>
      <p:nvGrpSpPr>
        <p:cNvPr id="1" name=""/>
        <p:cNvGrpSpPr/>
        <p:nvPr/>
      </p:nvGrpSpPr>
      <p:grpSpPr>
        <a:xfrm>
          <a:off x="0" y="0"/>
          <a:ext cx="0" cy="0"/>
          <a:chOff x="0" y="0"/>
          <a:chExt cx="0" cy="0"/>
        </a:xfrm>
      </p:grpSpPr>
      <p:pic>
        <p:nvPicPr>
          <p:cNvPr id="8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84"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85"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86"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87"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15" name="Image">
            <a:extLst>
              <a:ext uri="{FF2B5EF4-FFF2-40B4-BE49-F238E27FC236}">
                <a16:creationId xmlns:a16="http://schemas.microsoft.com/office/drawing/2014/main" id="{B170E6DA-029E-C74B-A441-2E604219B3DD}"/>
              </a:ext>
            </a:extLst>
          </p:cNvPr>
          <p:cNvSpPr>
            <a:spLocks noGrp="1"/>
          </p:cNvSpPr>
          <p:nvPr>
            <p:ph type="pic" sz="quarter" idx="25"/>
          </p:nvPr>
        </p:nvSpPr>
        <p:spPr>
          <a:xfrm>
            <a:off x="12034789" y="7468256"/>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17" name="Title Text">
            <a:extLst>
              <a:ext uri="{FF2B5EF4-FFF2-40B4-BE49-F238E27FC236}">
                <a16:creationId xmlns:a16="http://schemas.microsoft.com/office/drawing/2014/main" id="{B4F6C8F1-BE56-E94B-86D3-A66B69C5633C}"/>
              </a:ext>
            </a:extLst>
          </p:cNvPr>
          <p:cNvSpPr txBox="1">
            <a:spLocks noGrp="1"/>
          </p:cNvSpPr>
          <p:nvPr>
            <p:ph type="title"/>
          </p:nvPr>
        </p:nvSpPr>
        <p:spPr>
          <a:xfrm>
            <a:off x="437436" y="596900"/>
            <a:ext cx="22831268" cy="1701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lstStyle/>
          <a:p>
            <a:r>
              <a:rPr lang="en-US"/>
              <a:t>Click to edit Master title style</a:t>
            </a:r>
            <a:endParaRPr/>
          </a:p>
        </p:txBody>
      </p:sp>
      <p:sp>
        <p:nvSpPr>
          <p:cNvPr id="19" name="Image">
            <a:extLst>
              <a:ext uri="{FF2B5EF4-FFF2-40B4-BE49-F238E27FC236}">
                <a16:creationId xmlns:a16="http://schemas.microsoft.com/office/drawing/2014/main" id="{377E5EA9-D2F2-C742-A9ED-A251FB7FCDFC}"/>
              </a:ext>
            </a:extLst>
          </p:cNvPr>
          <p:cNvSpPr>
            <a:spLocks noGrp="1"/>
          </p:cNvSpPr>
          <p:nvPr>
            <p:ph type="pic" sz="quarter" idx="26"/>
          </p:nvPr>
        </p:nvSpPr>
        <p:spPr>
          <a:xfrm>
            <a:off x="17822584" y="7458181"/>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0" name="Image">
            <a:extLst>
              <a:ext uri="{FF2B5EF4-FFF2-40B4-BE49-F238E27FC236}">
                <a16:creationId xmlns:a16="http://schemas.microsoft.com/office/drawing/2014/main" id="{C40E8267-8C77-AB4E-A51A-4C15E67E7D1B}"/>
              </a:ext>
            </a:extLst>
          </p:cNvPr>
          <p:cNvSpPr>
            <a:spLocks noGrp="1"/>
          </p:cNvSpPr>
          <p:nvPr>
            <p:ph type="pic" sz="quarter" idx="27"/>
          </p:nvPr>
        </p:nvSpPr>
        <p:spPr>
          <a:xfrm>
            <a:off x="12034789" y="2743201"/>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1" name="Image">
            <a:extLst>
              <a:ext uri="{FF2B5EF4-FFF2-40B4-BE49-F238E27FC236}">
                <a16:creationId xmlns:a16="http://schemas.microsoft.com/office/drawing/2014/main" id="{A3D4809E-C9D5-F546-B97E-A737AF224B96}"/>
              </a:ext>
            </a:extLst>
          </p:cNvPr>
          <p:cNvSpPr>
            <a:spLocks noGrp="1"/>
          </p:cNvSpPr>
          <p:nvPr>
            <p:ph type="pic" sz="quarter" idx="28"/>
          </p:nvPr>
        </p:nvSpPr>
        <p:spPr>
          <a:xfrm>
            <a:off x="17822583" y="2733126"/>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8" name="Text Placeholder 4">
            <a:extLst>
              <a:ext uri="{FF2B5EF4-FFF2-40B4-BE49-F238E27FC236}">
                <a16:creationId xmlns:a16="http://schemas.microsoft.com/office/drawing/2014/main" id="{E5B05279-2DC7-BF41-8AE0-07E005BC4D86}"/>
              </a:ext>
            </a:extLst>
          </p:cNvPr>
          <p:cNvSpPr>
            <a:spLocks noGrp="1"/>
          </p:cNvSpPr>
          <p:nvPr>
            <p:ph type="body" sz="quarter" idx="51"/>
          </p:nvPr>
        </p:nvSpPr>
        <p:spPr>
          <a:xfrm>
            <a:off x="438150" y="2733675"/>
            <a:ext cx="11233150" cy="9226550"/>
          </a:xfrm>
          <a:prstGeom prst="rect">
            <a:avLst/>
          </a:prstGeom>
        </p:spPr>
        <p:txBody>
          <a:bodyPr/>
          <a:lstStyle>
            <a:lvl1pPr>
              <a:defRPr sz="4000">
                <a:latin typeface="Arial" panose="020B0604020202020204" pitchFamily="34" charset="0"/>
              </a:defRPr>
            </a:lvl1pPr>
            <a:lvl2pPr>
              <a:defRPr sz="4000" b="0" i="0">
                <a:latin typeface="Arial" panose="020B0604020202020204" pitchFamily="34" charset="0"/>
              </a:defRPr>
            </a:lvl2pPr>
            <a:lvl3pPr>
              <a:defRPr sz="4000" b="0" i="0">
                <a:latin typeface="Arial" panose="020B0604020202020204" pitchFamily="34" charset="0"/>
              </a:defRPr>
            </a:lvl3pPr>
            <a:lvl4pPr>
              <a:defRPr sz="4000" b="0" i="0">
                <a:latin typeface="Arial" panose="020B0604020202020204" pitchFamily="34" charset="0"/>
              </a:defRPr>
            </a:lvl4pPr>
            <a:lvl5pPr>
              <a:defRPr sz="40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83454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4 image Gradient">
    <p:spTree>
      <p:nvGrpSpPr>
        <p:cNvPr id="1" name=""/>
        <p:cNvGrpSpPr/>
        <p:nvPr/>
      </p:nvGrpSpPr>
      <p:grpSpPr>
        <a:xfrm>
          <a:off x="0" y="0"/>
          <a:ext cx="0" cy="0"/>
          <a:chOff x="0" y="0"/>
          <a:chExt cx="0" cy="0"/>
        </a:xfrm>
      </p:grpSpPr>
      <p:pic>
        <p:nvPicPr>
          <p:cNvPr id="80"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84"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85"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86"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pPr>
            <a:endParaRPr sz="2223">
              <a:latin typeface="Arial" panose="020B0604020202020204" pitchFamily="34" charset="0"/>
              <a:cs typeface="Arial" panose="020B0604020202020204" pitchFamily="34" charset="0"/>
            </a:endParaRPr>
          </a:p>
        </p:txBody>
      </p:sp>
      <p:sp>
        <p:nvSpPr>
          <p:cNvPr id="87"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15" name="Image">
            <a:extLst>
              <a:ext uri="{FF2B5EF4-FFF2-40B4-BE49-F238E27FC236}">
                <a16:creationId xmlns:a16="http://schemas.microsoft.com/office/drawing/2014/main" id="{B170E6DA-029E-C74B-A441-2E604219B3DD}"/>
              </a:ext>
            </a:extLst>
          </p:cNvPr>
          <p:cNvSpPr>
            <a:spLocks noGrp="1"/>
          </p:cNvSpPr>
          <p:nvPr>
            <p:ph type="pic" sz="quarter" idx="25"/>
          </p:nvPr>
        </p:nvSpPr>
        <p:spPr>
          <a:xfrm>
            <a:off x="12034789" y="7468256"/>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17" name="Title Text">
            <a:extLst>
              <a:ext uri="{FF2B5EF4-FFF2-40B4-BE49-F238E27FC236}">
                <a16:creationId xmlns:a16="http://schemas.microsoft.com/office/drawing/2014/main" id="{B4F6C8F1-BE56-E94B-86D3-A66B69C5633C}"/>
              </a:ext>
            </a:extLst>
          </p:cNvPr>
          <p:cNvSpPr txBox="1">
            <a:spLocks noGrp="1"/>
          </p:cNvSpPr>
          <p:nvPr>
            <p:ph type="title"/>
          </p:nvPr>
        </p:nvSpPr>
        <p:spPr>
          <a:xfrm>
            <a:off x="437436" y="596900"/>
            <a:ext cx="22831268" cy="170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rPr lang="en-US"/>
              <a:t>Click to edit Master title style</a:t>
            </a:r>
            <a:endParaRPr/>
          </a:p>
        </p:txBody>
      </p:sp>
      <p:sp>
        <p:nvSpPr>
          <p:cNvPr id="19" name="Image">
            <a:extLst>
              <a:ext uri="{FF2B5EF4-FFF2-40B4-BE49-F238E27FC236}">
                <a16:creationId xmlns:a16="http://schemas.microsoft.com/office/drawing/2014/main" id="{377E5EA9-D2F2-C742-A9ED-A251FB7FCDFC}"/>
              </a:ext>
            </a:extLst>
          </p:cNvPr>
          <p:cNvSpPr>
            <a:spLocks noGrp="1"/>
          </p:cNvSpPr>
          <p:nvPr>
            <p:ph type="pic" sz="quarter" idx="26"/>
          </p:nvPr>
        </p:nvSpPr>
        <p:spPr>
          <a:xfrm>
            <a:off x="17822584" y="7458181"/>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0" name="Image">
            <a:extLst>
              <a:ext uri="{FF2B5EF4-FFF2-40B4-BE49-F238E27FC236}">
                <a16:creationId xmlns:a16="http://schemas.microsoft.com/office/drawing/2014/main" id="{C40E8267-8C77-AB4E-A51A-4C15E67E7D1B}"/>
              </a:ext>
            </a:extLst>
          </p:cNvPr>
          <p:cNvSpPr>
            <a:spLocks noGrp="1"/>
          </p:cNvSpPr>
          <p:nvPr>
            <p:ph type="pic" sz="quarter" idx="27"/>
          </p:nvPr>
        </p:nvSpPr>
        <p:spPr>
          <a:xfrm>
            <a:off x="12034789" y="2743201"/>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1" name="Image">
            <a:extLst>
              <a:ext uri="{FF2B5EF4-FFF2-40B4-BE49-F238E27FC236}">
                <a16:creationId xmlns:a16="http://schemas.microsoft.com/office/drawing/2014/main" id="{A3D4809E-C9D5-F546-B97E-A737AF224B96}"/>
              </a:ext>
            </a:extLst>
          </p:cNvPr>
          <p:cNvSpPr>
            <a:spLocks noGrp="1"/>
          </p:cNvSpPr>
          <p:nvPr>
            <p:ph type="pic" sz="quarter" idx="28"/>
          </p:nvPr>
        </p:nvSpPr>
        <p:spPr>
          <a:xfrm>
            <a:off x="17822583" y="2733126"/>
            <a:ext cx="5484624" cy="4438185"/>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4" name="Text Placeholder 4">
            <a:extLst>
              <a:ext uri="{FF2B5EF4-FFF2-40B4-BE49-F238E27FC236}">
                <a16:creationId xmlns:a16="http://schemas.microsoft.com/office/drawing/2014/main" id="{07F459B1-0DAB-334B-9ADB-629DCBFE7B92}"/>
              </a:ext>
            </a:extLst>
          </p:cNvPr>
          <p:cNvSpPr>
            <a:spLocks noGrp="1"/>
          </p:cNvSpPr>
          <p:nvPr>
            <p:ph type="body" sz="quarter" idx="47"/>
          </p:nvPr>
        </p:nvSpPr>
        <p:spPr>
          <a:xfrm>
            <a:off x="12059569" y="6163055"/>
            <a:ext cx="5459843" cy="1072229"/>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25" name="Text Placeholder 4">
            <a:extLst>
              <a:ext uri="{FF2B5EF4-FFF2-40B4-BE49-F238E27FC236}">
                <a16:creationId xmlns:a16="http://schemas.microsoft.com/office/drawing/2014/main" id="{987C1414-BCFC-6142-BA8B-B5EE43D2589E}"/>
              </a:ext>
            </a:extLst>
          </p:cNvPr>
          <p:cNvSpPr>
            <a:spLocks noGrp="1"/>
          </p:cNvSpPr>
          <p:nvPr>
            <p:ph type="body" sz="quarter" idx="48"/>
          </p:nvPr>
        </p:nvSpPr>
        <p:spPr>
          <a:xfrm>
            <a:off x="17847364" y="6131385"/>
            <a:ext cx="5459843" cy="1072229"/>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26" name="Text Placeholder 4">
            <a:extLst>
              <a:ext uri="{FF2B5EF4-FFF2-40B4-BE49-F238E27FC236}">
                <a16:creationId xmlns:a16="http://schemas.microsoft.com/office/drawing/2014/main" id="{96C6CCD4-D831-AE4E-96BB-4604A8862E9A}"/>
              </a:ext>
            </a:extLst>
          </p:cNvPr>
          <p:cNvSpPr>
            <a:spLocks noGrp="1"/>
          </p:cNvSpPr>
          <p:nvPr>
            <p:ph type="body" sz="quarter" idx="49"/>
          </p:nvPr>
        </p:nvSpPr>
        <p:spPr>
          <a:xfrm>
            <a:off x="12059569" y="10887348"/>
            <a:ext cx="5459843" cy="1072229"/>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spc="-150">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27" name="Text Placeholder 4">
            <a:extLst>
              <a:ext uri="{FF2B5EF4-FFF2-40B4-BE49-F238E27FC236}">
                <a16:creationId xmlns:a16="http://schemas.microsoft.com/office/drawing/2014/main" id="{362C0D75-FF78-814C-BCF8-4C3F05043CFF}"/>
              </a:ext>
            </a:extLst>
          </p:cNvPr>
          <p:cNvSpPr>
            <a:spLocks noGrp="1"/>
          </p:cNvSpPr>
          <p:nvPr>
            <p:ph type="body" sz="quarter" idx="50"/>
          </p:nvPr>
        </p:nvSpPr>
        <p:spPr>
          <a:xfrm>
            <a:off x="17847364" y="10892254"/>
            <a:ext cx="5459843" cy="1072229"/>
          </a:xfrm>
          <a:prstGeom prst="rect">
            <a:avLst/>
          </a:prstGeom>
          <a:gradFill flip="none" rotWithShape="1">
            <a:gsLst>
              <a:gs pos="0">
                <a:srgbClr val="013360"/>
              </a:gs>
              <a:gs pos="100000">
                <a:srgbClr val="024C90">
                  <a:alpha val="0"/>
                </a:srgbClr>
              </a:gs>
            </a:gsLst>
            <a:lin ang="16200000" scaled="1"/>
            <a:tileRect/>
          </a:gradFill>
        </p:spPr>
        <p:txBody>
          <a:bodyPr anchor="ctr" anchorCtr="0"/>
          <a:lstStyle>
            <a:lvl1pPr marL="352756" indent="0" algn="ctr">
              <a:buNone/>
              <a:defRPr sz="4000" b="1">
                <a:solidFill>
                  <a:schemeClr val="bg1"/>
                </a:solidFill>
                <a:latin typeface="Arial" panose="020B0604020202020204" pitchFamily="34" charset="0"/>
              </a:defRPr>
            </a:lvl1pPr>
            <a:lvl2pPr marL="762000" indent="0">
              <a:buNone/>
              <a:defRPr/>
            </a:lvl2pPr>
          </a:lstStyle>
          <a:p>
            <a:pPr lvl="0"/>
            <a:r>
              <a:rPr lang="en-US"/>
              <a:t>Click to edit Master text styles</a:t>
            </a:r>
          </a:p>
        </p:txBody>
      </p:sp>
      <p:sp>
        <p:nvSpPr>
          <p:cNvPr id="29" name="Text Placeholder 4">
            <a:extLst>
              <a:ext uri="{FF2B5EF4-FFF2-40B4-BE49-F238E27FC236}">
                <a16:creationId xmlns:a16="http://schemas.microsoft.com/office/drawing/2014/main" id="{455A31BF-E74D-F740-9163-94349CA121C2}"/>
              </a:ext>
            </a:extLst>
          </p:cNvPr>
          <p:cNvSpPr>
            <a:spLocks noGrp="1"/>
          </p:cNvSpPr>
          <p:nvPr>
            <p:ph type="body" sz="quarter" idx="51"/>
          </p:nvPr>
        </p:nvSpPr>
        <p:spPr>
          <a:xfrm>
            <a:off x="438150" y="2733675"/>
            <a:ext cx="11233150" cy="9226550"/>
          </a:xfrm>
          <a:prstGeom prst="rect">
            <a:avLst/>
          </a:prstGeom>
        </p:spPr>
        <p:txBody>
          <a:bodyPr/>
          <a:lstStyle>
            <a:lvl1pPr>
              <a:defRPr sz="4000">
                <a:latin typeface="Arial" panose="020B0604020202020204" pitchFamily="34" charset="0"/>
              </a:defRPr>
            </a:lvl1pPr>
            <a:lvl2pPr>
              <a:defRPr sz="4000" b="0" i="0">
                <a:latin typeface="Arial" panose="020B0604020202020204" pitchFamily="34" charset="0"/>
              </a:defRPr>
            </a:lvl2pPr>
            <a:lvl3pPr>
              <a:defRPr sz="4000" b="0" i="0">
                <a:latin typeface="Arial" panose="020B0604020202020204" pitchFamily="34" charset="0"/>
              </a:defRPr>
            </a:lvl3pPr>
            <a:lvl4pPr>
              <a:defRPr sz="4000" b="0" i="0">
                <a:latin typeface="Arial" panose="020B0604020202020204" pitchFamily="34" charset="0"/>
              </a:defRPr>
            </a:lvl4pPr>
            <a:lvl5pPr>
              <a:defRPr sz="4000" b="0"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76792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icture and sub">
    <p:spTree>
      <p:nvGrpSpPr>
        <p:cNvPr id="1" name=""/>
        <p:cNvGrpSpPr/>
        <p:nvPr/>
      </p:nvGrpSpPr>
      <p:grpSpPr>
        <a:xfrm>
          <a:off x="0" y="0"/>
          <a:ext cx="0" cy="0"/>
          <a:chOff x="0" y="0"/>
          <a:chExt cx="0" cy="0"/>
        </a:xfrm>
      </p:grpSpPr>
      <p:pic>
        <p:nvPicPr>
          <p:cNvPr id="191"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192" name="Image"/>
          <p:cNvSpPr>
            <a:spLocks noGrp="1"/>
          </p:cNvSpPr>
          <p:nvPr>
            <p:ph type="pic" idx="21"/>
          </p:nvPr>
        </p:nvSpPr>
        <p:spPr>
          <a:xfrm>
            <a:off x="0" y="2718432"/>
            <a:ext cx="11719016" cy="8496301"/>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195" name="Title Text"/>
          <p:cNvSpPr txBox="1">
            <a:spLocks noGrp="1"/>
          </p:cNvSpPr>
          <p:nvPr>
            <p:ph type="title"/>
          </p:nvPr>
        </p:nvSpPr>
        <p:spPr>
          <a:xfrm>
            <a:off x="437435" y="596900"/>
            <a:ext cx="22809095" cy="1701800"/>
          </a:xfrm>
          <a:prstGeom prst="rect">
            <a:avLst/>
          </a:prstGeom>
        </p:spPr>
        <p:txBody>
          <a:bodyPr/>
          <a:lstStyle>
            <a:lvl1pPr>
              <a:defRPr b="1" i="0"/>
            </a:lvl1pPr>
          </a:lstStyle>
          <a:p>
            <a:r>
              <a:rPr lang="en-US"/>
              <a:t>Click to edit Master title style</a:t>
            </a:r>
            <a:endParaRPr/>
          </a:p>
        </p:txBody>
      </p:sp>
      <p:sp>
        <p:nvSpPr>
          <p:cNvPr id="199"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00"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1"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2" name="Text"/>
          <p:cNvSpPr/>
          <p:nvPr/>
        </p:nvSpPr>
        <p:spPr>
          <a:xfrm>
            <a:off x="225774"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3"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25" name="Image">
            <a:extLst>
              <a:ext uri="{FF2B5EF4-FFF2-40B4-BE49-F238E27FC236}">
                <a16:creationId xmlns:a16="http://schemas.microsoft.com/office/drawing/2014/main" id="{67C5F3FD-F854-764C-ADE1-51DE19EC3C64}"/>
              </a:ext>
            </a:extLst>
          </p:cNvPr>
          <p:cNvSpPr>
            <a:spLocks noGrp="1"/>
          </p:cNvSpPr>
          <p:nvPr>
            <p:ph type="pic" idx="31"/>
          </p:nvPr>
        </p:nvSpPr>
        <p:spPr>
          <a:xfrm>
            <a:off x="11938746" y="2716984"/>
            <a:ext cx="11719016" cy="8496301"/>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13" name="Text Placeholder 2">
            <a:extLst>
              <a:ext uri="{FF2B5EF4-FFF2-40B4-BE49-F238E27FC236}">
                <a16:creationId xmlns:a16="http://schemas.microsoft.com/office/drawing/2014/main" id="{2DE913F3-9D5F-48E5-AF46-C4F2E905C3FE}"/>
              </a:ext>
            </a:extLst>
          </p:cNvPr>
          <p:cNvSpPr>
            <a:spLocks noGrp="1"/>
          </p:cNvSpPr>
          <p:nvPr>
            <p:ph type="body" sz="quarter" idx="33"/>
          </p:nvPr>
        </p:nvSpPr>
        <p:spPr>
          <a:xfrm>
            <a:off x="2278239" y="11299386"/>
            <a:ext cx="7162538" cy="1323439"/>
          </a:xfrm>
          <a:prstGeom prst="rect">
            <a:avLst/>
          </a:prstGeom>
        </p:spPr>
        <p:txBody>
          <a:bodyPr wrap="square" anchor="ctr" anchorCtr="0">
            <a:spAutoFit/>
          </a:bodyPr>
          <a:lstStyle>
            <a:lvl1pPr marL="0" indent="0" algn="ctr">
              <a:spcBef>
                <a:spcPts val="0"/>
              </a:spcBef>
              <a:buNone/>
              <a:defRPr sz="4000" b="1" spc="-150">
                <a:latin typeface="+mj-lt"/>
              </a:defRPr>
            </a:lvl1pPr>
            <a:lvl2pPr marL="846612" indent="0" algn="ctr">
              <a:buFont typeface="Arial" panose="020B0604020202020204" pitchFamily="34" charset="0"/>
              <a:buNone/>
              <a:defRPr sz="4000" b="1" spc="-150">
                <a:latin typeface="+mj-lt"/>
              </a:defRPr>
            </a:lvl2pPr>
            <a:lvl3pPr marL="1340469" indent="0">
              <a:buNone/>
              <a:defRPr sz="4000">
                <a:latin typeface="+mj-lt"/>
              </a:defRPr>
            </a:lvl3pPr>
            <a:lvl4pPr marL="1834326" indent="0">
              <a:buNone/>
              <a:defRPr sz="4000">
                <a:latin typeface="+mj-lt"/>
              </a:defRPr>
            </a:lvl4pPr>
            <a:lvl5pPr marL="2328181" indent="0">
              <a:buNone/>
              <a:defRPr sz="4000">
                <a:latin typeface="+mj-lt"/>
              </a:defRPr>
            </a:lvl5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5858DEC5-9707-4765-9958-0B5448133B9B}"/>
              </a:ext>
            </a:extLst>
          </p:cNvPr>
          <p:cNvSpPr>
            <a:spLocks noGrp="1"/>
          </p:cNvSpPr>
          <p:nvPr>
            <p:ph type="body" sz="quarter" idx="34"/>
          </p:nvPr>
        </p:nvSpPr>
        <p:spPr>
          <a:xfrm>
            <a:off x="14339443" y="11311633"/>
            <a:ext cx="7162538" cy="1323439"/>
          </a:xfrm>
          <a:prstGeom prst="rect">
            <a:avLst/>
          </a:prstGeom>
        </p:spPr>
        <p:txBody>
          <a:bodyPr wrap="square" anchor="ctr" anchorCtr="0">
            <a:spAutoFit/>
          </a:bodyPr>
          <a:lstStyle>
            <a:lvl1pPr marL="0" indent="0" algn="ctr">
              <a:spcBef>
                <a:spcPts val="0"/>
              </a:spcBef>
              <a:buNone/>
              <a:defRPr sz="4000" b="1" spc="-150">
                <a:latin typeface="+mj-lt"/>
              </a:defRPr>
            </a:lvl1pPr>
            <a:lvl2pPr marL="846612" indent="0" algn="ctr">
              <a:buFont typeface="Arial" panose="020B0604020202020204" pitchFamily="34" charset="0"/>
              <a:buNone/>
              <a:defRPr sz="4000" b="1" spc="-150">
                <a:latin typeface="+mj-lt"/>
              </a:defRPr>
            </a:lvl2pPr>
            <a:lvl3pPr marL="1340469" indent="0">
              <a:buNone/>
              <a:defRPr sz="4000">
                <a:latin typeface="+mj-lt"/>
              </a:defRPr>
            </a:lvl3pPr>
            <a:lvl4pPr marL="1834326" indent="0">
              <a:buNone/>
              <a:defRPr sz="4000">
                <a:latin typeface="+mj-lt"/>
              </a:defRPr>
            </a:lvl4pPr>
            <a:lvl5pPr marL="2328181" indent="0">
              <a:buNone/>
              <a:defRPr sz="40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0793625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wide image">
    <p:spTree>
      <p:nvGrpSpPr>
        <p:cNvPr id="1" name=""/>
        <p:cNvGrpSpPr/>
        <p:nvPr/>
      </p:nvGrpSpPr>
      <p:grpSpPr>
        <a:xfrm>
          <a:off x="0" y="0"/>
          <a:ext cx="0" cy="0"/>
          <a:chOff x="0" y="0"/>
          <a:chExt cx="0" cy="0"/>
        </a:xfrm>
      </p:grpSpPr>
      <p:pic>
        <p:nvPicPr>
          <p:cNvPr id="191"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192" name="Image"/>
          <p:cNvSpPr>
            <a:spLocks noGrp="1"/>
          </p:cNvSpPr>
          <p:nvPr>
            <p:ph type="pic" idx="21"/>
          </p:nvPr>
        </p:nvSpPr>
        <p:spPr>
          <a:xfrm>
            <a:off x="0" y="2718432"/>
            <a:ext cx="23706138" cy="9645846"/>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195" name="Title Text"/>
          <p:cNvSpPr txBox="1">
            <a:spLocks noGrp="1"/>
          </p:cNvSpPr>
          <p:nvPr>
            <p:ph type="title"/>
          </p:nvPr>
        </p:nvSpPr>
        <p:spPr>
          <a:xfrm>
            <a:off x="437435" y="596900"/>
            <a:ext cx="22809095" cy="1701800"/>
          </a:xfrm>
          <a:prstGeom prst="rect">
            <a:avLst/>
          </a:prstGeom>
        </p:spPr>
        <p:txBody>
          <a:bodyPr/>
          <a:lstStyle>
            <a:lvl1pPr>
              <a:defRPr b="1" i="0"/>
            </a:lvl1pPr>
          </a:lstStyle>
          <a:p>
            <a:r>
              <a:rPr lang="en-US"/>
              <a:t>Click to edit Master title style</a:t>
            </a:r>
            <a:endParaRPr/>
          </a:p>
        </p:txBody>
      </p:sp>
      <p:sp>
        <p:nvSpPr>
          <p:cNvPr id="199"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00"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1"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2" name="Text"/>
          <p:cNvSpPr/>
          <p:nvPr/>
        </p:nvSpPr>
        <p:spPr>
          <a:xfrm>
            <a:off x="225774"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3"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Tree>
    <p:extLst>
      <p:ext uri="{BB962C8B-B14F-4D97-AF65-F5344CB8AC3E}">
        <p14:creationId xmlns:p14="http://schemas.microsoft.com/office/powerpoint/2010/main" val="32752104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icture and sub">
    <p:spTree>
      <p:nvGrpSpPr>
        <p:cNvPr id="1" name=""/>
        <p:cNvGrpSpPr/>
        <p:nvPr/>
      </p:nvGrpSpPr>
      <p:grpSpPr>
        <a:xfrm>
          <a:off x="0" y="0"/>
          <a:ext cx="0" cy="0"/>
          <a:chOff x="0" y="0"/>
          <a:chExt cx="0" cy="0"/>
        </a:xfrm>
      </p:grpSpPr>
      <p:pic>
        <p:nvPicPr>
          <p:cNvPr id="191" name="THRESHOLD.png" descr="THRESHOLD.png"/>
          <p:cNvPicPr>
            <a:picLocks noChangeAspect="1"/>
          </p:cNvPicPr>
          <p:nvPr/>
        </p:nvPicPr>
        <p:blipFill>
          <a:blip r:embed="rId2"/>
          <a:srcRect t="50000"/>
          <a:stretch>
            <a:fillRect/>
          </a:stretch>
        </p:blipFill>
        <p:spPr>
          <a:xfrm>
            <a:off x="19631979" y="12674600"/>
            <a:ext cx="3852249" cy="419100"/>
          </a:xfrm>
          <a:prstGeom prst="rect">
            <a:avLst/>
          </a:prstGeom>
          <a:ln w="12700">
            <a:miter lim="400000"/>
          </a:ln>
        </p:spPr>
      </p:pic>
      <p:sp>
        <p:nvSpPr>
          <p:cNvPr id="192" name="Image"/>
          <p:cNvSpPr>
            <a:spLocks noGrp="1"/>
          </p:cNvSpPr>
          <p:nvPr>
            <p:ph type="pic" idx="21"/>
          </p:nvPr>
        </p:nvSpPr>
        <p:spPr>
          <a:xfrm>
            <a:off x="0" y="2718432"/>
            <a:ext cx="7746827" cy="8496301"/>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195" name="Title Text"/>
          <p:cNvSpPr txBox="1">
            <a:spLocks noGrp="1"/>
          </p:cNvSpPr>
          <p:nvPr>
            <p:ph type="title"/>
          </p:nvPr>
        </p:nvSpPr>
        <p:spPr>
          <a:xfrm>
            <a:off x="437435" y="596900"/>
            <a:ext cx="22833284" cy="1701800"/>
          </a:xfrm>
          <a:prstGeom prst="rect">
            <a:avLst/>
          </a:prstGeom>
        </p:spPr>
        <p:txBody>
          <a:bodyPr/>
          <a:lstStyle>
            <a:lvl1pPr>
              <a:defRPr b="1" i="0"/>
            </a:lvl1pPr>
          </a:lstStyle>
          <a:p>
            <a:r>
              <a:rPr lang="en-US"/>
              <a:t>Click to edit Master title style</a:t>
            </a:r>
            <a:endParaRPr/>
          </a:p>
        </p:txBody>
      </p:sp>
      <p:sp>
        <p:nvSpPr>
          <p:cNvPr id="199"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200"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1" name="Text"/>
          <p:cNvSpPr/>
          <p:nvPr/>
        </p:nvSpPr>
        <p:spPr>
          <a:xfrm>
            <a:off x="230176"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2" name="Text"/>
          <p:cNvSpPr/>
          <p:nvPr/>
        </p:nvSpPr>
        <p:spPr>
          <a:xfrm>
            <a:off x="225774" y="12750802"/>
            <a:ext cx="142551" cy="484567"/>
          </a:xfrm>
          <a:prstGeom prst="rect">
            <a:avLst/>
          </a:prstGeom>
          <a:ln w="12700">
            <a:miter lim="400000"/>
          </a:ln>
        </p:spPr>
        <p:txBody>
          <a:bodyPr wrap="none" lIns="70554" tIns="70554" rIns="70554" bIns="70554">
            <a:spAutoFit/>
          </a:bodyPr>
          <a:lstStyle/>
          <a:p>
            <a:pPr>
              <a:defRPr sz="2000" b="0">
                <a:solidFill>
                  <a:srgbClr val="53585F"/>
                </a:solidFill>
              </a:defRPr>
            </a:pPr>
            <a:endParaRPr sz="2223">
              <a:latin typeface="Arial" panose="020B0604020202020204" pitchFamily="34" charset="0"/>
              <a:cs typeface="Arial" panose="020B0604020202020204" pitchFamily="34" charset="0"/>
            </a:endParaRPr>
          </a:p>
        </p:txBody>
      </p:sp>
      <p:sp>
        <p:nvSpPr>
          <p:cNvPr id="203" name="Slide Number"/>
          <p:cNvSpPr txBox="1">
            <a:spLocks noGrp="1"/>
          </p:cNvSpPr>
          <p:nvPr>
            <p:ph type="sldNum" sz="quarter" idx="2"/>
          </p:nvPr>
        </p:nvSpPr>
        <p:spPr>
          <a:xfrm>
            <a:off x="225773" y="12750801"/>
            <a:ext cx="476092" cy="470322"/>
          </a:xfrm>
          <a:prstGeom prst="rect">
            <a:avLst/>
          </a:prstGeom>
        </p:spPr>
        <p:txBody>
          <a:bodyPr/>
          <a:lstStyle>
            <a:lvl1pPr>
              <a:defRPr/>
            </a:lvl1pPr>
          </a:lstStyle>
          <a:p>
            <a:fld id="{86CB4B4D-7CA3-9044-876B-883B54F8677D}" type="slidenum">
              <a:rPr lang="en-GB" smtClean="0"/>
              <a:pPr/>
              <a:t>‹#›</a:t>
            </a:fld>
            <a:endParaRPr lang="en-GB"/>
          </a:p>
        </p:txBody>
      </p:sp>
      <p:sp>
        <p:nvSpPr>
          <p:cNvPr id="23" name="Image">
            <a:extLst>
              <a:ext uri="{FF2B5EF4-FFF2-40B4-BE49-F238E27FC236}">
                <a16:creationId xmlns:a16="http://schemas.microsoft.com/office/drawing/2014/main" id="{65706025-D30B-2445-A1C8-23D7B2226AFF}"/>
              </a:ext>
            </a:extLst>
          </p:cNvPr>
          <p:cNvSpPr>
            <a:spLocks noGrp="1"/>
          </p:cNvSpPr>
          <p:nvPr>
            <p:ph type="pic" idx="30"/>
          </p:nvPr>
        </p:nvSpPr>
        <p:spPr>
          <a:xfrm>
            <a:off x="7979656" y="2715433"/>
            <a:ext cx="7746827" cy="8496301"/>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25" name="Image">
            <a:extLst>
              <a:ext uri="{FF2B5EF4-FFF2-40B4-BE49-F238E27FC236}">
                <a16:creationId xmlns:a16="http://schemas.microsoft.com/office/drawing/2014/main" id="{67C5F3FD-F854-764C-ADE1-51DE19EC3C64}"/>
              </a:ext>
            </a:extLst>
          </p:cNvPr>
          <p:cNvSpPr>
            <a:spLocks noGrp="1"/>
          </p:cNvSpPr>
          <p:nvPr>
            <p:ph type="pic" idx="31"/>
          </p:nvPr>
        </p:nvSpPr>
        <p:spPr>
          <a:xfrm>
            <a:off x="15959311" y="2731207"/>
            <a:ext cx="7746827" cy="8496301"/>
          </a:xfrm>
          <a:prstGeom prst="rect">
            <a:avLst/>
          </a:prstGeom>
        </p:spPr>
        <p:txBody>
          <a:bodyPr lIns="91439" tIns="45719" rIns="91439" bIns="45719"/>
          <a:lstStyle>
            <a:lvl1pPr marL="352755" indent="0">
              <a:buNone/>
              <a:defRPr sz="4000">
                <a:latin typeface="Arial" panose="020B0604020202020204" pitchFamily="34" charset="0"/>
              </a:defRPr>
            </a:lvl1pPr>
          </a:lstStyle>
          <a:p>
            <a:r>
              <a:rPr lang="en-US"/>
              <a:t>Click icon to add picture</a:t>
            </a:r>
            <a:endParaRPr/>
          </a:p>
        </p:txBody>
      </p:sp>
      <p:sp>
        <p:nvSpPr>
          <p:cNvPr id="3" name="Text Placeholder 2">
            <a:extLst>
              <a:ext uri="{FF2B5EF4-FFF2-40B4-BE49-F238E27FC236}">
                <a16:creationId xmlns:a16="http://schemas.microsoft.com/office/drawing/2014/main" id="{E889A594-A107-421C-AE6E-7E04CA727C7E}"/>
              </a:ext>
            </a:extLst>
          </p:cNvPr>
          <p:cNvSpPr>
            <a:spLocks noGrp="1"/>
          </p:cNvSpPr>
          <p:nvPr>
            <p:ph type="body" sz="quarter" idx="32"/>
          </p:nvPr>
        </p:nvSpPr>
        <p:spPr>
          <a:xfrm>
            <a:off x="301451" y="11281243"/>
            <a:ext cx="7162538" cy="1323439"/>
          </a:xfrm>
          <a:prstGeom prst="rect">
            <a:avLst/>
          </a:prstGeom>
        </p:spPr>
        <p:txBody>
          <a:bodyPr wrap="square" anchor="ctr" anchorCtr="0">
            <a:spAutoFit/>
          </a:bodyPr>
          <a:lstStyle>
            <a:lvl1pPr marL="0" indent="0" algn="ctr">
              <a:spcBef>
                <a:spcPts val="0"/>
              </a:spcBef>
              <a:buNone/>
              <a:defRPr sz="4000" b="1" spc="-150">
                <a:latin typeface="+mj-lt"/>
              </a:defRPr>
            </a:lvl1pPr>
            <a:lvl2pPr marL="846612" indent="0" algn="ctr">
              <a:buFont typeface="Arial" panose="020B0604020202020204" pitchFamily="34" charset="0"/>
              <a:buNone/>
              <a:defRPr sz="4000" b="1" spc="-150">
                <a:latin typeface="+mj-lt"/>
              </a:defRPr>
            </a:lvl2pPr>
            <a:lvl3pPr marL="1340469" indent="0">
              <a:buNone/>
              <a:defRPr sz="4000">
                <a:latin typeface="+mj-lt"/>
              </a:defRPr>
            </a:lvl3pPr>
            <a:lvl4pPr marL="1834326" indent="0">
              <a:buNone/>
              <a:defRPr sz="4000">
                <a:latin typeface="+mj-lt"/>
              </a:defRPr>
            </a:lvl4pPr>
            <a:lvl5pPr marL="2328181" indent="0">
              <a:buNone/>
              <a:defRPr sz="4000">
                <a:latin typeface="+mj-lt"/>
              </a:defRPr>
            </a:lvl5pPr>
          </a:lstStyle>
          <a:p>
            <a:pPr lvl="0"/>
            <a:r>
              <a:rPr lang="en-US"/>
              <a:t>Click to edit Master text styles</a:t>
            </a:r>
          </a:p>
          <a:p>
            <a:pPr lvl="1"/>
            <a:r>
              <a:rPr lang="en-US"/>
              <a:t>Second level</a:t>
            </a:r>
          </a:p>
        </p:txBody>
      </p:sp>
      <p:sp>
        <p:nvSpPr>
          <p:cNvPr id="17" name="Text Placeholder 2">
            <a:extLst>
              <a:ext uri="{FF2B5EF4-FFF2-40B4-BE49-F238E27FC236}">
                <a16:creationId xmlns:a16="http://schemas.microsoft.com/office/drawing/2014/main" id="{574F7A16-629F-4234-9705-B591E0DCE1F1}"/>
              </a:ext>
            </a:extLst>
          </p:cNvPr>
          <p:cNvSpPr>
            <a:spLocks noGrp="1"/>
          </p:cNvSpPr>
          <p:nvPr>
            <p:ph type="body" sz="quarter" idx="33"/>
          </p:nvPr>
        </p:nvSpPr>
        <p:spPr>
          <a:xfrm>
            <a:off x="8271800" y="11259165"/>
            <a:ext cx="7162538" cy="1323439"/>
          </a:xfrm>
          <a:prstGeom prst="rect">
            <a:avLst/>
          </a:prstGeom>
        </p:spPr>
        <p:txBody>
          <a:bodyPr wrap="square" anchor="ctr" anchorCtr="0">
            <a:spAutoFit/>
          </a:bodyPr>
          <a:lstStyle>
            <a:lvl1pPr marL="0" indent="0" algn="ctr">
              <a:spcBef>
                <a:spcPts val="0"/>
              </a:spcBef>
              <a:buNone/>
              <a:defRPr sz="4000" b="1" spc="-150">
                <a:latin typeface="+mj-lt"/>
              </a:defRPr>
            </a:lvl1pPr>
            <a:lvl2pPr marL="846612" indent="0" algn="ctr">
              <a:buFont typeface="Arial" panose="020B0604020202020204" pitchFamily="34" charset="0"/>
              <a:buNone/>
              <a:defRPr sz="4000" b="1" spc="-150">
                <a:latin typeface="+mj-lt"/>
              </a:defRPr>
            </a:lvl2pPr>
            <a:lvl3pPr marL="1340469" indent="0">
              <a:buNone/>
              <a:defRPr sz="4000">
                <a:latin typeface="+mj-lt"/>
              </a:defRPr>
            </a:lvl3pPr>
            <a:lvl4pPr marL="1834326" indent="0">
              <a:buNone/>
              <a:defRPr sz="4000">
                <a:latin typeface="+mj-lt"/>
              </a:defRPr>
            </a:lvl4pPr>
            <a:lvl5pPr marL="2328181" indent="0">
              <a:buNone/>
              <a:defRPr sz="4000">
                <a:latin typeface="+mj-lt"/>
              </a:defRPr>
            </a:lvl5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A53F23A9-ACAF-458A-945C-FE71AEEE6F61}"/>
              </a:ext>
            </a:extLst>
          </p:cNvPr>
          <p:cNvSpPr>
            <a:spLocks noGrp="1"/>
          </p:cNvSpPr>
          <p:nvPr>
            <p:ph type="body" sz="quarter" idx="34"/>
          </p:nvPr>
        </p:nvSpPr>
        <p:spPr>
          <a:xfrm>
            <a:off x="16252746" y="11299271"/>
            <a:ext cx="7162538" cy="1323439"/>
          </a:xfrm>
          <a:prstGeom prst="rect">
            <a:avLst/>
          </a:prstGeom>
        </p:spPr>
        <p:txBody>
          <a:bodyPr wrap="square" anchor="ctr" anchorCtr="0">
            <a:spAutoFit/>
          </a:bodyPr>
          <a:lstStyle>
            <a:lvl1pPr marL="0" indent="0" algn="ctr">
              <a:spcBef>
                <a:spcPts val="0"/>
              </a:spcBef>
              <a:buNone/>
              <a:defRPr sz="4000" b="1" spc="-150">
                <a:latin typeface="+mj-lt"/>
              </a:defRPr>
            </a:lvl1pPr>
            <a:lvl2pPr marL="846612" indent="0" algn="ctr">
              <a:buFont typeface="Arial" panose="020B0604020202020204" pitchFamily="34" charset="0"/>
              <a:buNone/>
              <a:defRPr sz="4000" b="1" spc="-150">
                <a:latin typeface="+mj-lt"/>
              </a:defRPr>
            </a:lvl2pPr>
            <a:lvl3pPr marL="1340469" indent="0">
              <a:buNone/>
              <a:defRPr sz="4000">
                <a:latin typeface="+mj-lt"/>
              </a:defRPr>
            </a:lvl3pPr>
            <a:lvl4pPr marL="1834326" indent="0">
              <a:buNone/>
              <a:defRPr sz="4000">
                <a:latin typeface="+mj-lt"/>
              </a:defRPr>
            </a:lvl4pPr>
            <a:lvl5pPr marL="2328181" indent="0">
              <a:buNone/>
              <a:defRPr sz="4000">
                <a:latin typeface="+mj-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9728355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hueOff val="-1735709"/>
            <a:satOff val="1466"/>
            <a:lumOff val="61746"/>
          </a:schemeClr>
        </a:solidFill>
        <a:effectLst/>
      </p:bgPr>
    </p:bg>
    <p:spTree>
      <p:nvGrpSpPr>
        <p:cNvPr id="1" name=""/>
        <p:cNvGrpSpPr/>
        <p:nvPr/>
      </p:nvGrpSpPr>
      <p:grpSpPr>
        <a:xfrm>
          <a:off x="0" y="0"/>
          <a:ext cx="0" cy="0"/>
          <a:chOff x="0" y="0"/>
          <a:chExt cx="0" cy="0"/>
        </a:xfrm>
      </p:grpSpPr>
      <p:pic>
        <p:nvPicPr>
          <p:cNvPr id="2" name="THRESHOLD.png" descr="THRESHOLD.png"/>
          <p:cNvPicPr>
            <a:picLocks noChangeAspect="1"/>
          </p:cNvPicPr>
          <p:nvPr/>
        </p:nvPicPr>
        <p:blipFill>
          <a:blip r:embed="rId25"/>
          <a:srcRect t="50000"/>
          <a:stretch>
            <a:fillRect/>
          </a:stretch>
        </p:blipFill>
        <p:spPr>
          <a:xfrm>
            <a:off x="19631979" y="12674600"/>
            <a:ext cx="3852249" cy="419100"/>
          </a:xfrm>
          <a:prstGeom prst="rect">
            <a:avLst/>
          </a:prstGeom>
          <a:ln w="12700">
            <a:miter lim="400000"/>
          </a:ln>
        </p:spPr>
      </p:pic>
      <p:sp>
        <p:nvSpPr>
          <p:cNvPr id="3" name="Title Text"/>
          <p:cNvSpPr txBox="1">
            <a:spLocks noGrp="1"/>
          </p:cNvSpPr>
          <p:nvPr>
            <p:ph type="title"/>
          </p:nvPr>
        </p:nvSpPr>
        <p:spPr>
          <a:xfrm>
            <a:off x="437436" y="596900"/>
            <a:ext cx="22831268" cy="170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5" name="© Threshold Sports Limited.  The intellectual property, knowhow, concepts and other information contained in this document are and remain the property of Threshold Sports Limited"/>
          <p:cNvSpPr txBox="1"/>
          <p:nvPr/>
        </p:nvSpPr>
        <p:spPr>
          <a:xfrm>
            <a:off x="692234" y="12899031"/>
            <a:ext cx="12104450" cy="29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6443" tIns="56443" rIns="56443" bIns="56443">
            <a:spAutoFit/>
          </a:bodyPr>
          <a:lstStyle>
            <a:lvl1pPr algn="just" defTabSz="457200">
              <a:spcBef>
                <a:spcPts val="0"/>
              </a:spcBef>
              <a:defRPr sz="1050" b="0">
                <a:solidFill>
                  <a:srgbClr val="53585F"/>
                </a:solidFill>
                <a:latin typeface="Arial"/>
                <a:ea typeface="Arial"/>
                <a:cs typeface="Arial"/>
                <a:sym typeface="Arial"/>
              </a:defRPr>
            </a:lvl1pPr>
          </a:lstStyle>
          <a:p>
            <a:r>
              <a:rPr sz="1167"/>
              <a:t>© Threshold Sports Limited.  The intellectual property, knowhow, concepts and other information contained in this document are and remain the property of Threshold Sports Limited</a:t>
            </a:r>
          </a:p>
        </p:txBody>
      </p:sp>
      <p:sp>
        <p:nvSpPr>
          <p:cNvPr id="4" name="Slide Number Placeholder 3">
            <a:extLst>
              <a:ext uri="{FF2B5EF4-FFF2-40B4-BE49-F238E27FC236}">
                <a16:creationId xmlns:a16="http://schemas.microsoft.com/office/drawing/2014/main" id="{CE389F8C-51FD-495A-A39E-35C4FC22E34B}"/>
              </a:ext>
            </a:extLst>
          </p:cNvPr>
          <p:cNvSpPr>
            <a:spLocks noGrp="1"/>
          </p:cNvSpPr>
          <p:nvPr>
            <p:ph type="sldNum" sz="quarter" idx="4"/>
          </p:nvPr>
        </p:nvSpPr>
        <p:spPr>
          <a:xfrm>
            <a:off x="131717" y="12383293"/>
            <a:ext cx="611438" cy="709613"/>
          </a:xfrm>
          <a:prstGeom prst="rect">
            <a:avLst/>
          </a:prstGeom>
        </p:spPr>
        <p:txBody>
          <a:bodyPr vert="horz" lIns="91440" tIns="45720" rIns="91440" bIns="45720" rtlCol="0" anchor="ctr"/>
          <a:lstStyle>
            <a:lvl1pPr algn="ctr">
              <a:defRPr sz="1800">
                <a:solidFill>
                  <a:schemeClr val="tx1">
                    <a:tint val="75000"/>
                  </a:schemeClr>
                </a:solidFill>
                <a:latin typeface="+mj-lt"/>
              </a:defRPr>
            </a:lvl1pPr>
          </a:lstStyle>
          <a:p>
            <a:fld id="{A3874B83-B752-4860-B740-5EC55B39DDD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7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spd="med"/>
  <p:hf hdr="0" ftr="0" dt="0"/>
  <p:txStyles>
    <p:titleStyle>
      <a:lvl1pPr marL="0" marR="0" indent="0" algn="l" defTabSz="888942" rtl="0" eaLnBrk="1" latinLnBrk="0" hangingPunct="1">
        <a:lnSpc>
          <a:spcPct val="100000"/>
        </a:lnSpc>
        <a:spcBef>
          <a:spcPts val="0"/>
        </a:spcBef>
        <a:spcAft>
          <a:spcPts val="0"/>
        </a:spcAft>
        <a:buClrTx/>
        <a:buSzTx/>
        <a:buFontTx/>
        <a:buNone/>
        <a:tabLst/>
        <a:defRPr sz="10110" b="1" i="0" u="none" strike="noStrike" cap="none" spc="-150" baseline="0">
          <a:solidFill>
            <a:srgbClr val="789B8B"/>
          </a:solidFill>
          <a:uFillTx/>
          <a:latin typeface="Arial" panose="020B0604020202020204" pitchFamily="34" charset="0"/>
          <a:ea typeface="+mj-ea"/>
          <a:cs typeface="+mj-cs"/>
          <a:sym typeface="Trade Gothic LT Bold"/>
        </a:defRPr>
      </a:lvl1pPr>
      <a:lvl2pPr marL="0" marR="0" indent="253983" algn="l" defTabSz="888942" rtl="0" eaLnBrk="1" latinLnBrk="0" hangingPunct="1">
        <a:lnSpc>
          <a:spcPct val="100000"/>
        </a:lnSpc>
        <a:spcBef>
          <a:spcPts val="0"/>
        </a:spcBef>
        <a:spcAft>
          <a:spcPts val="0"/>
        </a:spcAft>
        <a:buClrTx/>
        <a:buSzTx/>
        <a:buFontTx/>
        <a:buNone/>
        <a:tabLst/>
        <a:defRPr sz="10110" b="0" i="0" u="none" strike="noStrike" cap="none" spc="0" baseline="0">
          <a:solidFill>
            <a:srgbClr val="789B8B"/>
          </a:solidFill>
          <a:uFillTx/>
          <a:latin typeface="+mj-lt"/>
          <a:ea typeface="+mj-ea"/>
          <a:cs typeface="+mj-cs"/>
          <a:sym typeface="Trade Gothic LT Bold"/>
        </a:defRPr>
      </a:lvl2pPr>
      <a:lvl3pPr marL="0" marR="0" indent="507967" algn="l" defTabSz="888942" rtl="0" eaLnBrk="1" latinLnBrk="0" hangingPunct="1">
        <a:lnSpc>
          <a:spcPct val="100000"/>
        </a:lnSpc>
        <a:spcBef>
          <a:spcPts val="0"/>
        </a:spcBef>
        <a:spcAft>
          <a:spcPts val="0"/>
        </a:spcAft>
        <a:buClrTx/>
        <a:buSzTx/>
        <a:buFontTx/>
        <a:buNone/>
        <a:tabLst/>
        <a:defRPr sz="10110" b="0" i="0" u="none" strike="noStrike" cap="none" spc="0" baseline="0">
          <a:solidFill>
            <a:srgbClr val="789B8B"/>
          </a:solidFill>
          <a:uFillTx/>
          <a:latin typeface="+mj-lt"/>
          <a:ea typeface="+mj-ea"/>
          <a:cs typeface="+mj-cs"/>
          <a:sym typeface="Trade Gothic LT Bold"/>
        </a:defRPr>
      </a:lvl3pPr>
      <a:lvl4pPr marL="0" marR="0" indent="761950" algn="l" defTabSz="888942" rtl="0" eaLnBrk="1" latinLnBrk="0" hangingPunct="1">
        <a:lnSpc>
          <a:spcPct val="100000"/>
        </a:lnSpc>
        <a:spcBef>
          <a:spcPts val="0"/>
        </a:spcBef>
        <a:spcAft>
          <a:spcPts val="0"/>
        </a:spcAft>
        <a:buClrTx/>
        <a:buSzTx/>
        <a:buFontTx/>
        <a:buNone/>
        <a:tabLst/>
        <a:defRPr sz="10110" b="0" i="0" u="none" strike="noStrike" cap="none" spc="0" baseline="0">
          <a:solidFill>
            <a:srgbClr val="789B8B"/>
          </a:solidFill>
          <a:uFillTx/>
          <a:latin typeface="+mj-lt"/>
          <a:ea typeface="+mj-ea"/>
          <a:cs typeface="+mj-cs"/>
          <a:sym typeface="Trade Gothic LT Bold"/>
        </a:defRPr>
      </a:lvl4pPr>
      <a:lvl5pPr marL="0" marR="0" indent="1015935" algn="l" defTabSz="888942" rtl="0" eaLnBrk="1" latinLnBrk="0" hangingPunct="1">
        <a:lnSpc>
          <a:spcPct val="100000"/>
        </a:lnSpc>
        <a:spcBef>
          <a:spcPts val="0"/>
        </a:spcBef>
        <a:spcAft>
          <a:spcPts val="0"/>
        </a:spcAft>
        <a:buClrTx/>
        <a:buSzTx/>
        <a:buFontTx/>
        <a:buNone/>
        <a:tabLst/>
        <a:defRPr sz="10110" b="0" i="0" u="none" strike="noStrike" cap="none" spc="0" baseline="0">
          <a:solidFill>
            <a:srgbClr val="789B8B"/>
          </a:solidFill>
          <a:uFillTx/>
          <a:latin typeface="+mj-lt"/>
          <a:ea typeface="+mj-ea"/>
          <a:cs typeface="+mj-cs"/>
          <a:sym typeface="Trade Gothic LT Bold"/>
        </a:defRPr>
      </a:lvl5pPr>
      <a:lvl6pPr marL="0" marR="0" indent="1269918" algn="l" defTabSz="888942" rtl="0" eaLnBrk="1" latinLnBrk="0" hangingPunct="1">
        <a:lnSpc>
          <a:spcPct val="100000"/>
        </a:lnSpc>
        <a:spcBef>
          <a:spcPts val="0"/>
        </a:spcBef>
        <a:spcAft>
          <a:spcPts val="0"/>
        </a:spcAft>
        <a:buClrTx/>
        <a:buSzTx/>
        <a:buFontTx/>
        <a:buNone/>
        <a:tabLst/>
        <a:defRPr sz="10110" b="0" i="0" u="none" strike="noStrike" cap="none" spc="0" baseline="0">
          <a:solidFill>
            <a:srgbClr val="789B8B"/>
          </a:solidFill>
          <a:uFillTx/>
          <a:latin typeface="+mj-lt"/>
          <a:ea typeface="+mj-ea"/>
          <a:cs typeface="+mj-cs"/>
          <a:sym typeface="Trade Gothic LT Bold"/>
        </a:defRPr>
      </a:lvl6pPr>
      <a:lvl7pPr marL="0" marR="0" indent="1523901" algn="l" defTabSz="888942" rtl="0" eaLnBrk="1" latinLnBrk="0" hangingPunct="1">
        <a:lnSpc>
          <a:spcPct val="100000"/>
        </a:lnSpc>
        <a:spcBef>
          <a:spcPts val="0"/>
        </a:spcBef>
        <a:spcAft>
          <a:spcPts val="0"/>
        </a:spcAft>
        <a:buClrTx/>
        <a:buSzTx/>
        <a:buFontTx/>
        <a:buNone/>
        <a:tabLst/>
        <a:defRPr sz="10110" b="0" i="0" u="none" strike="noStrike" cap="none" spc="0" baseline="0">
          <a:solidFill>
            <a:srgbClr val="789B8B"/>
          </a:solidFill>
          <a:uFillTx/>
          <a:latin typeface="+mj-lt"/>
          <a:ea typeface="+mj-ea"/>
          <a:cs typeface="+mj-cs"/>
          <a:sym typeface="Trade Gothic LT Bold"/>
        </a:defRPr>
      </a:lvl7pPr>
      <a:lvl8pPr marL="0" marR="0" indent="1777885" algn="l" defTabSz="888942" rtl="0" eaLnBrk="1" latinLnBrk="0" hangingPunct="1">
        <a:lnSpc>
          <a:spcPct val="100000"/>
        </a:lnSpc>
        <a:spcBef>
          <a:spcPts val="0"/>
        </a:spcBef>
        <a:spcAft>
          <a:spcPts val="0"/>
        </a:spcAft>
        <a:buClrTx/>
        <a:buSzTx/>
        <a:buFontTx/>
        <a:buNone/>
        <a:tabLst/>
        <a:defRPr sz="10110" b="0" i="0" u="none" strike="noStrike" cap="none" spc="0" baseline="0">
          <a:solidFill>
            <a:srgbClr val="789B8B"/>
          </a:solidFill>
          <a:uFillTx/>
          <a:latin typeface="+mj-lt"/>
          <a:ea typeface="+mj-ea"/>
          <a:cs typeface="+mj-cs"/>
          <a:sym typeface="Trade Gothic LT Bold"/>
        </a:defRPr>
      </a:lvl8pPr>
      <a:lvl9pPr marL="0" marR="0" indent="2031868" algn="l" defTabSz="888942" rtl="0" eaLnBrk="1" latinLnBrk="0" hangingPunct="1">
        <a:lnSpc>
          <a:spcPct val="100000"/>
        </a:lnSpc>
        <a:spcBef>
          <a:spcPts val="0"/>
        </a:spcBef>
        <a:spcAft>
          <a:spcPts val="0"/>
        </a:spcAft>
        <a:buClrTx/>
        <a:buSzTx/>
        <a:buFontTx/>
        <a:buNone/>
        <a:tabLst/>
        <a:defRPr sz="10110" b="0" i="0" u="none" strike="noStrike" cap="none" spc="0" baseline="0">
          <a:solidFill>
            <a:srgbClr val="789B8B"/>
          </a:solidFill>
          <a:uFillTx/>
          <a:latin typeface="+mj-lt"/>
          <a:ea typeface="+mj-ea"/>
          <a:cs typeface="+mj-cs"/>
          <a:sym typeface="Trade Gothic LT Bold"/>
        </a:defRPr>
      </a:lvl9pPr>
    </p:titleStyle>
    <p:bodyStyle>
      <a:lvl1pPr marL="1227587" marR="0" indent="-874831"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pitchFamily="2" charset="0"/>
          <a:ea typeface="Helvetica" pitchFamily="2" charset="0"/>
          <a:cs typeface="+mj-cs"/>
          <a:sym typeface="Helvetica"/>
        </a:defRPr>
      </a:lvl1pPr>
      <a:lvl2pPr marL="1636094"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Light" panose="020B0403020202020204" pitchFamily="34" charset="0"/>
          <a:ea typeface="Helvetica Light" panose="020B0403020202020204" pitchFamily="34" charset="0"/>
          <a:cs typeface="+mj-cs"/>
          <a:sym typeface="Helvetica"/>
        </a:defRPr>
      </a:lvl2pPr>
      <a:lvl3pPr marL="2129951"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Light" panose="020B0403020202020204" pitchFamily="34" charset="0"/>
          <a:ea typeface="Helvetica Light" panose="020B0403020202020204" pitchFamily="34" charset="0"/>
          <a:cs typeface="+mj-cs"/>
          <a:sym typeface="Helvetica"/>
        </a:defRPr>
      </a:lvl3pPr>
      <a:lvl4pPr marL="2623808"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Light" panose="020B0403020202020204" pitchFamily="34" charset="0"/>
          <a:ea typeface="Helvetica Light" panose="020B0403020202020204" pitchFamily="34" charset="0"/>
          <a:cs typeface="+mj-cs"/>
          <a:sym typeface="Helvetica"/>
        </a:defRPr>
      </a:lvl4pPr>
      <a:lvl5pPr marL="3117663"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Light" panose="020B0403020202020204" pitchFamily="34" charset="0"/>
          <a:ea typeface="Helvetica Light" panose="020B0403020202020204" pitchFamily="34" charset="0"/>
          <a:cs typeface="+mj-cs"/>
          <a:sym typeface="Helvetica"/>
        </a:defRPr>
      </a:lvl5pPr>
      <a:lvl6pPr marL="3512750"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a:solidFill>
            <a:srgbClr val="626262"/>
          </a:solidFill>
          <a:uFillTx/>
          <a:latin typeface="Helvetica"/>
          <a:ea typeface="Helvetica"/>
          <a:cs typeface="Helvetica"/>
          <a:sym typeface="Helvetica"/>
        </a:defRPr>
      </a:lvl6pPr>
      <a:lvl7pPr marL="3907834"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a:solidFill>
            <a:srgbClr val="626262"/>
          </a:solidFill>
          <a:uFillTx/>
          <a:latin typeface="Helvetica"/>
          <a:ea typeface="Helvetica"/>
          <a:cs typeface="Helvetica"/>
          <a:sym typeface="Helvetica"/>
        </a:defRPr>
      </a:lvl7pPr>
      <a:lvl8pPr marL="4302920"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a:solidFill>
            <a:srgbClr val="626262"/>
          </a:solidFill>
          <a:uFillTx/>
          <a:latin typeface="Helvetica"/>
          <a:ea typeface="Helvetica"/>
          <a:cs typeface="Helvetica"/>
          <a:sym typeface="Helvetica"/>
        </a:defRPr>
      </a:lvl8pPr>
      <a:lvl9pPr marL="4698005"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a:solidFill>
            <a:srgbClr val="626262"/>
          </a:solidFill>
          <a:uFillTx/>
          <a:latin typeface="Helvetica"/>
          <a:ea typeface="Helvetica"/>
          <a:cs typeface="Helvetica"/>
          <a:sym typeface="Helvetica"/>
        </a:defRPr>
      </a:lvl9pPr>
    </p:bodyStyle>
    <p:otherStyle>
      <a:lvl1pPr marL="0" marR="0" indent="0"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1pPr>
      <a:lvl2pPr marL="0" marR="0" indent="253983"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2pPr>
      <a:lvl3pPr marL="0" marR="0" indent="507967"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3pPr>
      <a:lvl4pPr marL="0" marR="0" indent="761950"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4pPr>
      <a:lvl5pPr marL="0" marR="0" indent="1015935"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5pPr>
      <a:lvl6pPr marL="0" marR="0" indent="1269918"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6pPr>
      <a:lvl7pPr marL="0" marR="0" indent="1523901"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7pPr>
      <a:lvl8pPr marL="0" marR="0" indent="1777885"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8pPr>
      <a:lvl9pPr marL="0" marR="0" indent="2031868" algn="l" defTabSz="888942" eaLnBrk="1" latinLnBrk="0" hangingPunct="1">
        <a:lnSpc>
          <a:spcPct val="100000"/>
        </a:lnSpc>
        <a:spcBef>
          <a:spcPts val="2000"/>
        </a:spcBef>
        <a:spcAft>
          <a:spcPts val="0"/>
        </a:spcAft>
        <a:buClrTx/>
        <a:buSzTx/>
        <a:buFontTx/>
        <a:buNone/>
        <a:tabLst/>
        <a:defRPr sz="2223" b="0" i="0" u="none" strike="noStrike" cap="none" spc="0" baseline="0">
          <a:solidFill>
            <a:schemeClr val="tx1"/>
          </a:solidFill>
          <a:uFillTx/>
          <a:latin typeface="+mn-lt"/>
          <a:ea typeface="+mn-ea"/>
          <a:cs typeface="+mn-cs"/>
          <a:sym typeface="Helvetica"/>
        </a:defRPr>
      </a:lvl9pPr>
    </p:otherStyle>
  </p:txStyles>
  <p:extLst>
    <p:ext uri="{27BBF7A9-308A-43DC-89C8-2F10F3537804}">
      <p15:sldGuideLst xmlns:p15="http://schemas.microsoft.com/office/powerpoint/2012/main">
        <p15:guide id="1" orient="horz" pos="1705" userDrawn="1">
          <p15:clr>
            <a:srgbClr val="F26B43"/>
          </p15:clr>
        </p15:guide>
        <p15:guide id="2" pos="25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21" Type="http://schemas.openxmlformats.org/officeDocument/2006/relationships/image" Target="../media/image41.png"/><Relationship Id="rId34" Type="http://schemas.openxmlformats.org/officeDocument/2006/relationships/image" Target="../media/image54.png"/><Relationship Id="rId42" Type="http://schemas.openxmlformats.org/officeDocument/2006/relationships/image" Target="../media/image62.png"/><Relationship Id="rId47" Type="http://schemas.openxmlformats.org/officeDocument/2006/relationships/image" Target="../media/image67.png"/><Relationship Id="rId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36.png"/><Relationship Id="rId29" Type="http://schemas.openxmlformats.org/officeDocument/2006/relationships/image" Target="../media/image49.jpeg"/><Relationship Id="rId1" Type="http://schemas.openxmlformats.org/officeDocument/2006/relationships/slideLayout" Target="../slideLayouts/slideLayout23.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jpeg"/><Relationship Id="rId45" Type="http://schemas.openxmlformats.org/officeDocument/2006/relationships/image" Target="../media/image65.png"/><Relationship Id="rId5" Type="http://schemas.openxmlformats.org/officeDocument/2006/relationships/image" Target="../media/image25.jpe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4" Type="http://schemas.openxmlformats.org/officeDocument/2006/relationships/image" Target="../media/image64.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3.png"/><Relationship Id="rId48" Type="http://schemas.openxmlformats.org/officeDocument/2006/relationships/image" Target="../media/image68.jpeg"/><Relationship Id="rId8" Type="http://schemas.openxmlformats.org/officeDocument/2006/relationships/image" Target="../media/image28.png"/><Relationship Id="rId3" Type="http://schemas.openxmlformats.org/officeDocument/2006/relationships/image" Target="../media/image23.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image" Target="../media/image66.png"/><Relationship Id="rId20" Type="http://schemas.openxmlformats.org/officeDocument/2006/relationships/image" Target="../media/image40.png"/><Relationship Id="rId41"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watch&#10;&#10;Description automatically generated">
            <a:extLst>
              <a:ext uri="{FF2B5EF4-FFF2-40B4-BE49-F238E27FC236}">
                <a16:creationId xmlns:a16="http://schemas.microsoft.com/office/drawing/2014/main" id="{29CB8CCB-9D2E-4CB3-9A58-1B0203E62619}"/>
              </a:ext>
            </a:extLst>
          </p:cNvPr>
          <p:cNvPicPr>
            <a:picLocks noChangeAspect="1"/>
          </p:cNvPicPr>
          <p:nvPr/>
        </p:nvPicPr>
        <p:blipFill rotWithShape="1">
          <a:blip r:embed="rId2">
            <a:extLst>
              <a:ext uri="{28A0092B-C50C-407E-A947-70E740481C1C}">
                <a14:useLocalDpi xmlns:a14="http://schemas.microsoft.com/office/drawing/2010/main" val="0"/>
              </a:ext>
            </a:extLst>
          </a:blip>
          <a:srcRect l="52" t="1985" r="-52" b="-1985"/>
          <a:stretch/>
        </p:blipFill>
        <p:spPr>
          <a:xfrm>
            <a:off x="-24780" y="-44898"/>
            <a:ext cx="23730918" cy="13687746"/>
          </a:xfrm>
          <a:prstGeom prst="rect">
            <a:avLst/>
          </a:prstGeom>
        </p:spPr>
      </p:pic>
      <p:sp>
        <p:nvSpPr>
          <p:cNvPr id="8" name="Text Placeholder 7">
            <a:extLst>
              <a:ext uri="{FF2B5EF4-FFF2-40B4-BE49-F238E27FC236}">
                <a16:creationId xmlns:a16="http://schemas.microsoft.com/office/drawing/2014/main" id="{7027E8DC-5751-4CD6-8B11-C9266A7BCC49}"/>
              </a:ext>
            </a:extLst>
          </p:cNvPr>
          <p:cNvSpPr>
            <a:spLocks noGrp="1"/>
          </p:cNvSpPr>
          <p:nvPr>
            <p:ph type="body" sz="quarter" idx="47"/>
          </p:nvPr>
        </p:nvSpPr>
        <p:spPr>
          <a:xfrm>
            <a:off x="-49559" y="-44898"/>
            <a:ext cx="23730918" cy="7286945"/>
          </a:xfrm>
        </p:spPr>
        <p:txBody>
          <a:bodyPr/>
          <a:lstStyle/>
          <a:p>
            <a:endParaRPr lang="en-GB" dirty="0"/>
          </a:p>
        </p:txBody>
      </p:sp>
      <p:sp>
        <p:nvSpPr>
          <p:cNvPr id="5" name="Text Placeholder 4">
            <a:extLst>
              <a:ext uri="{FF2B5EF4-FFF2-40B4-BE49-F238E27FC236}">
                <a16:creationId xmlns:a16="http://schemas.microsoft.com/office/drawing/2014/main" id="{3CB1D941-3CFC-4208-8D5A-06D0481601A9}"/>
              </a:ext>
            </a:extLst>
          </p:cNvPr>
          <p:cNvSpPr>
            <a:spLocks noGrp="1"/>
          </p:cNvSpPr>
          <p:nvPr>
            <p:ph type="body" sz="half" idx="23"/>
          </p:nvPr>
        </p:nvSpPr>
        <p:spPr/>
        <p:txBody>
          <a:bodyPr/>
          <a:lstStyle/>
          <a:p>
            <a:r>
              <a:rPr lang="en-GB" dirty="0"/>
              <a:t>Race to the king</a:t>
            </a:r>
          </a:p>
        </p:txBody>
      </p:sp>
      <p:sp>
        <p:nvSpPr>
          <p:cNvPr id="4" name="Text Placeholder 3">
            <a:extLst>
              <a:ext uri="{FF2B5EF4-FFF2-40B4-BE49-F238E27FC236}">
                <a16:creationId xmlns:a16="http://schemas.microsoft.com/office/drawing/2014/main" id="{492A8C27-33DD-4790-B58D-687331908BE6}"/>
              </a:ext>
            </a:extLst>
          </p:cNvPr>
          <p:cNvSpPr>
            <a:spLocks noGrp="1"/>
          </p:cNvSpPr>
          <p:nvPr>
            <p:ph type="body" sz="half" idx="22"/>
          </p:nvPr>
        </p:nvSpPr>
        <p:spPr/>
        <p:txBody>
          <a:bodyPr/>
          <a:lstStyle/>
          <a:p>
            <a:r>
              <a:rPr lang="en-GB" dirty="0"/>
              <a:t>Event briefing</a:t>
            </a:r>
          </a:p>
        </p:txBody>
      </p:sp>
    </p:spTree>
    <p:extLst>
      <p:ext uri="{BB962C8B-B14F-4D97-AF65-F5344CB8AC3E}">
        <p14:creationId xmlns:p14="http://schemas.microsoft.com/office/powerpoint/2010/main" val="338170623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466742-9D1E-4351-93F7-9E13E5A2E9FC}"/>
              </a:ext>
            </a:extLst>
          </p:cNvPr>
          <p:cNvSpPr>
            <a:spLocks noGrp="1"/>
          </p:cNvSpPr>
          <p:nvPr>
            <p:ph type="sldNum" sz="quarter" idx="2"/>
          </p:nvPr>
        </p:nvSpPr>
        <p:spPr/>
        <p:txBody>
          <a:bodyPr/>
          <a:lstStyle/>
          <a:p>
            <a:fld id="{86CB4B4D-7CA3-9044-876B-883B54F8677D}" type="slidenum">
              <a:rPr lang="en-GB" smtClean="0"/>
              <a:pPr/>
              <a:t>10</a:t>
            </a:fld>
            <a:endParaRPr lang="en-GB"/>
          </a:p>
        </p:txBody>
      </p:sp>
      <p:sp>
        <p:nvSpPr>
          <p:cNvPr id="3" name="Title 2">
            <a:extLst>
              <a:ext uri="{FF2B5EF4-FFF2-40B4-BE49-F238E27FC236}">
                <a16:creationId xmlns:a16="http://schemas.microsoft.com/office/drawing/2014/main" id="{92BC4F50-53D4-429C-B742-0C39D1C3B2D8}"/>
              </a:ext>
            </a:extLst>
          </p:cNvPr>
          <p:cNvSpPr>
            <a:spLocks noGrp="1"/>
          </p:cNvSpPr>
          <p:nvPr>
            <p:ph type="title"/>
          </p:nvPr>
        </p:nvSpPr>
        <p:spPr/>
        <p:txBody>
          <a:bodyPr/>
          <a:lstStyle/>
          <a:p>
            <a:r>
              <a:rPr lang="en-GB" dirty="0"/>
              <a:t>Where do I sleep?</a:t>
            </a:r>
          </a:p>
        </p:txBody>
      </p:sp>
      <p:sp>
        <p:nvSpPr>
          <p:cNvPr id="4" name="Text Placeholder 3">
            <a:extLst>
              <a:ext uri="{FF2B5EF4-FFF2-40B4-BE49-F238E27FC236}">
                <a16:creationId xmlns:a16="http://schemas.microsoft.com/office/drawing/2014/main" id="{BDAC6524-6333-4127-A05D-221BC114A972}"/>
              </a:ext>
            </a:extLst>
          </p:cNvPr>
          <p:cNvSpPr>
            <a:spLocks noGrp="1"/>
          </p:cNvSpPr>
          <p:nvPr>
            <p:ph type="body" sz="quarter" idx="51"/>
          </p:nvPr>
        </p:nvSpPr>
        <p:spPr/>
        <p:txBody>
          <a:bodyPr/>
          <a:lstStyle/>
          <a:p>
            <a:r>
              <a:rPr lang="en-GB" sz="3600" dirty="0"/>
              <a:t>Tents and camping mats will be provided </a:t>
            </a:r>
          </a:p>
          <a:p>
            <a:r>
              <a:rPr lang="en-GB" sz="3600" b="1" dirty="0"/>
              <a:t>You will need to bring:</a:t>
            </a:r>
          </a:p>
          <a:p>
            <a:pPr lvl="1"/>
            <a:r>
              <a:rPr lang="en-GB" sz="3600" dirty="0"/>
              <a:t>A sleeping bag</a:t>
            </a:r>
          </a:p>
          <a:p>
            <a:pPr lvl="1"/>
            <a:r>
              <a:rPr lang="en-GB" sz="3600" dirty="0"/>
              <a:t>A pillow</a:t>
            </a:r>
          </a:p>
          <a:p>
            <a:pPr lvl="1"/>
            <a:r>
              <a:rPr lang="en-GB" sz="3600" dirty="0"/>
              <a:t>Warm layers to sleep in</a:t>
            </a:r>
          </a:p>
          <a:p>
            <a:pPr lvl="1"/>
            <a:r>
              <a:rPr lang="en-GB" sz="3600" dirty="0"/>
              <a:t>Head torch</a:t>
            </a:r>
          </a:p>
          <a:p>
            <a:r>
              <a:rPr lang="en-GB" sz="3600" b="1" dirty="0"/>
              <a:t>Our top tips:</a:t>
            </a:r>
          </a:p>
          <a:p>
            <a:pPr lvl="1"/>
            <a:r>
              <a:rPr lang="en-GB" sz="3600" dirty="0"/>
              <a:t>Take 5 mins to set up your tent – where possible, do this before it gets dark</a:t>
            </a:r>
          </a:p>
          <a:p>
            <a:pPr lvl="1"/>
            <a:r>
              <a:rPr lang="en-GB" sz="3600" dirty="0"/>
              <a:t>Sort your clothes out for the next day prior to bedtime</a:t>
            </a:r>
          </a:p>
          <a:p>
            <a:endParaRPr lang="en-GB" sz="3600" dirty="0"/>
          </a:p>
          <a:p>
            <a:pPr lvl="1"/>
            <a:endParaRPr lang="en-GB" dirty="0"/>
          </a:p>
        </p:txBody>
      </p:sp>
      <p:pic>
        <p:nvPicPr>
          <p:cNvPr id="19" name="Picture 19" descr="A picture containing sky, outdoor, sunset, lined&#10;&#10;Description automatically generated">
            <a:extLst>
              <a:ext uri="{FF2B5EF4-FFF2-40B4-BE49-F238E27FC236}">
                <a16:creationId xmlns:a16="http://schemas.microsoft.com/office/drawing/2014/main" id="{DCB117B4-EDDF-C590-3A59-268EDBCC46DD}"/>
              </a:ext>
            </a:extLst>
          </p:cNvPr>
          <p:cNvPicPr>
            <a:picLocks noGrp="1" noChangeAspect="1"/>
          </p:cNvPicPr>
          <p:nvPr>
            <p:ph type="pic" sz="quarter" idx="52"/>
          </p:nvPr>
        </p:nvPicPr>
        <p:blipFill rotWithShape="1">
          <a:blip r:embed="rId2"/>
          <a:srcRect l="2419" r="2419"/>
          <a:stretch/>
        </p:blipFill>
        <p:spPr/>
      </p:pic>
    </p:spTree>
    <p:extLst>
      <p:ext uri="{BB962C8B-B14F-4D97-AF65-F5344CB8AC3E}">
        <p14:creationId xmlns:p14="http://schemas.microsoft.com/office/powerpoint/2010/main" val="95423379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82DFEC47-18AE-4912-85CD-80E8848F4434}"/>
              </a:ext>
            </a:extLst>
          </p:cNvPr>
          <p:cNvSpPr>
            <a:spLocks noGrp="1"/>
          </p:cNvSpPr>
          <p:nvPr>
            <p:ph type="title"/>
          </p:nvPr>
        </p:nvSpPr>
        <p:spPr/>
        <p:txBody>
          <a:bodyPr/>
          <a:lstStyle/>
          <a:p>
            <a:pPr eaLnBrk="1"/>
            <a:r>
              <a:rPr lang="en-US" altLang="en-US" dirty="0"/>
              <a:t>Kit List: the essentials</a:t>
            </a:r>
          </a:p>
        </p:txBody>
      </p:sp>
      <p:sp>
        <p:nvSpPr>
          <p:cNvPr id="14339" name="Text Box 2">
            <a:extLst>
              <a:ext uri="{FF2B5EF4-FFF2-40B4-BE49-F238E27FC236}">
                <a16:creationId xmlns:a16="http://schemas.microsoft.com/office/drawing/2014/main" id="{2F55FA40-645D-4791-917F-B1D3B1C996C8}"/>
              </a:ext>
            </a:extLst>
          </p:cNvPr>
          <p:cNvSpPr txBox="1">
            <a:spLocks/>
          </p:cNvSpPr>
          <p:nvPr/>
        </p:nvSpPr>
        <p:spPr bwMode="auto">
          <a:xfrm>
            <a:off x="1400969" y="12750800"/>
            <a:ext cx="2794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3500" tIns="63500" rIns="63500" bIns="63500">
            <a:spAutoFit/>
          </a:bodyPr>
          <a:lstStyle/>
          <a:p>
            <a:fld id="{4F0E04B6-A60C-49A1-AE6E-06831B4615AB}" type="slidenum">
              <a:rPr lang="en-US" altLang="en-US" sz="2000" b="0" dirty="0"/>
              <a:pPr/>
              <a:t>11</a:t>
            </a:fld>
            <a:endParaRPr lang="en-US" altLang="en-US" sz="2000" b="0" dirty="0"/>
          </a:p>
        </p:txBody>
      </p:sp>
      <p:graphicFrame>
        <p:nvGraphicFramePr>
          <p:cNvPr id="2" name="Group 3">
            <a:extLst>
              <a:ext uri="{FF2B5EF4-FFF2-40B4-BE49-F238E27FC236}">
                <a16:creationId xmlns:a16="http://schemas.microsoft.com/office/drawing/2014/main" id="{2B60E24C-D806-42DD-9F16-56AC7FA23796}"/>
              </a:ext>
            </a:extLst>
          </p:cNvPr>
          <p:cNvGraphicFramePr>
            <a:graphicFrameLocks noGrp="1"/>
          </p:cNvGraphicFramePr>
          <p:nvPr>
            <p:extLst>
              <p:ext uri="{D42A27DB-BD31-4B8C-83A1-F6EECF244321}">
                <p14:modId xmlns:p14="http://schemas.microsoft.com/office/powerpoint/2010/main" val="2727787328"/>
              </p:ext>
            </p:extLst>
          </p:nvPr>
        </p:nvGraphicFramePr>
        <p:xfrm>
          <a:off x="5639502" y="2468621"/>
          <a:ext cx="13190538" cy="9347200"/>
        </p:xfrm>
        <a:graphic>
          <a:graphicData uri="http://schemas.openxmlformats.org/drawingml/2006/table">
            <a:tbl>
              <a:tblPr/>
              <a:tblGrid>
                <a:gridCol w="6510338">
                  <a:extLst>
                    <a:ext uri="{9D8B030D-6E8A-4147-A177-3AD203B41FA5}">
                      <a16:colId xmlns:a16="http://schemas.microsoft.com/office/drawing/2014/main" val="1743194385"/>
                    </a:ext>
                  </a:extLst>
                </a:gridCol>
                <a:gridCol w="6680200">
                  <a:extLst>
                    <a:ext uri="{9D8B030D-6E8A-4147-A177-3AD203B41FA5}">
                      <a16:colId xmlns:a16="http://schemas.microsoft.com/office/drawing/2014/main" val="620270828"/>
                    </a:ext>
                  </a:extLst>
                </a:gridCol>
              </a:tblGrid>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ts val="120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Overnight</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63500" marB="6350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C8E0D4"/>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ts val="120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Misc</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63500" marB="6350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CCDFD5"/>
                    </a:solidFill>
                  </a:tcPr>
                </a:tc>
                <a:extLst>
                  <a:ext uri="{0D108BD9-81ED-4DB2-BD59-A6C34878D82A}">
                    <a16:rowId xmlns:a16="http://schemas.microsoft.com/office/drawing/2014/main" val="2814459487"/>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Sleeping Bag &amp; </a:t>
                      </a: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Camping Pillow</a:t>
                      </a:r>
                      <a:endPar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Waterproof </a:t>
                      </a:r>
                      <a:r>
                        <a:rPr kumimoji="0" lang="en-US" altLang="en-US" sz="3000" b="1" i="0" u="none" strike="noStrike" cap="none" normalizeH="0" baseline="0" dirty="0" err="1">
                          <a:ln>
                            <a:noFill/>
                          </a:ln>
                          <a:solidFill>
                            <a:srgbClr val="53585F"/>
                          </a:solidFill>
                          <a:effectLst/>
                          <a:latin typeface="Helvetica"/>
                          <a:ea typeface="Helvetica" panose="020B0604020202020204" pitchFamily="34" charset="0"/>
                          <a:cs typeface="Helvetica"/>
                          <a:sym typeface="Helvetica" panose="020B0604020202020204" pitchFamily="34" charset="0"/>
                        </a:rPr>
                        <a:t>holdall</a:t>
                      </a: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 (60-70ltr)</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848274208"/>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Sleeping bag liner (for extra warmth!)</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Packing cubes / bin liners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383946578"/>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Warm layers to sleep in!</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Water Bottle</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94677027"/>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Socks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Torch / Headtorch</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803641953"/>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Towel (Quick dry, small packing)</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Day Rucksack</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020302506"/>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Wash kit, toiletries &amp; tooth brush</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Personal medication</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650188931"/>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Ear plugs </a:t>
                      </a: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(there’s lots of snorers)</a:t>
                      </a: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Sun cream</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249192148"/>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Face wipes are always handy</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EMBRACE THE BUM BAG</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072627593"/>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ts val="120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Day time</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63500" marB="6350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CCDFD5"/>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ts val="120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Admin</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63500" marB="6350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CCDFD5"/>
                    </a:solidFill>
                  </a:tcPr>
                </a:tc>
                <a:extLst>
                  <a:ext uri="{0D108BD9-81ED-4DB2-BD59-A6C34878D82A}">
                    <a16:rowId xmlns:a16="http://schemas.microsoft.com/office/drawing/2014/main" val="331085486"/>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Beanie / Cap</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Torch / Headtorch</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837039369"/>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Trainers / Walking shoes (waterproof)</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Laptop and laptop charger</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718065140"/>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Shorts / Trousers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Mobile phone and charger</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459891737"/>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T-shirts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Headphones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437838937"/>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Warm clothes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Battery pack</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4105320771"/>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1"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Waterproofs (jacket &amp; trousers)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Pen / Notebook</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86920125"/>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Sunglasses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Driving License</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50325677"/>
                  </a:ext>
                </a:extLst>
              </a:tr>
              <a:tr h="511175">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Socks</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tc>
                  <a:txBody>
                    <a:bodyPr/>
                    <a:lstStyle>
                      <a:lvl1pPr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1471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916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23606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805113" indent="-709613" defTabSz="457200">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2623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195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1767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633913" indent="-709613" defTabSz="457200" fontAlgn="base" hangingPunct="0">
                        <a:spcBef>
                          <a:spcPts val="1800"/>
                        </a:spcBef>
                        <a:spcAft>
                          <a:spcPct val="0"/>
                        </a:spcAft>
                        <a:buSzPct val="125000"/>
                        <a:tabLst>
                          <a:tab pos="914400" algn="l"/>
                        </a:tabLst>
                        <a:defRPr sz="3300">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457200" rtl="0" eaLnBrk="1" fontAlgn="base" latinLnBrk="0" hangingPunct="0">
                        <a:lnSpc>
                          <a:spcPct val="100000"/>
                        </a:lnSpc>
                        <a:spcBef>
                          <a:spcPct val="0"/>
                        </a:spcBef>
                        <a:spcAft>
                          <a:spcPct val="0"/>
                        </a:spcAft>
                        <a:buClrTx/>
                        <a:buSzTx/>
                        <a:buFontTx/>
                        <a:buNone/>
                        <a:tabLst>
                          <a:tab pos="914400" algn="l"/>
                        </a:tabLst>
                      </a:pPr>
                      <a:r>
                        <a:rPr kumimoji="0" lang="en-US" altLang="en-US" sz="3000" b="0" i="0" u="none" strike="noStrike" cap="none" normalizeH="0" baseline="0" dirty="0">
                          <a:ln>
                            <a:noFill/>
                          </a:ln>
                          <a:solidFill>
                            <a:srgbClr val="53585F"/>
                          </a:solidFill>
                          <a:effectLst/>
                          <a:latin typeface="Helvetica"/>
                          <a:ea typeface="Helvetica" panose="020B0604020202020204" pitchFamily="34" charset="0"/>
                          <a:cs typeface="Helvetica"/>
                          <a:sym typeface="Helvetica" panose="020B0604020202020204" pitchFamily="34" charset="0"/>
                        </a:rPr>
                        <a:t>Wrist watch!</a:t>
                      </a:r>
                      <a:endParaRPr kumimoji="0" lang="en-US" altLang="en-US" sz="1800" b="0" i="0" u="none" strike="noStrike" cap="none" normalizeH="0" baseline="0" dirty="0">
                        <a:ln>
                          <a:noFill/>
                        </a:ln>
                        <a:solidFill>
                          <a:srgbClr val="000000"/>
                        </a:solidFill>
                        <a:effectLst/>
                        <a:latin typeface="Helvetica"/>
                        <a:ea typeface="+mn-ea" charset="0"/>
                        <a:cs typeface="Helvetica"/>
                        <a:sym typeface="Helvetica" panose="020B0604020202020204" pitchFamily="34" charset="0"/>
                      </a:endParaRPr>
                    </a:p>
                  </a:txBody>
                  <a:tcPr marL="63500" marR="63500" marT="0" marB="0" anchor="ctr" horzOverflow="overflow">
                    <a:lnL w="9525" cap="flat" cmpd="sng" algn="ctr">
                      <a:solidFill>
                        <a:srgbClr val="53585F"/>
                      </a:solidFill>
                      <a:prstDash val="solid"/>
                      <a:miter lim="400000"/>
                      <a:headEnd type="none" w="med" len="med"/>
                      <a:tailEnd type="none" w="med" len="med"/>
                    </a:lnL>
                    <a:lnR w="9525" cap="flat" cmpd="sng" algn="ctr">
                      <a:solidFill>
                        <a:srgbClr val="53585F"/>
                      </a:solidFill>
                      <a:prstDash val="solid"/>
                      <a:miter lim="400000"/>
                      <a:headEnd type="none" w="med" len="med"/>
                      <a:tailEnd type="none" w="med" len="med"/>
                    </a:lnR>
                    <a:lnT w="9525" cap="flat" cmpd="sng" algn="ctr">
                      <a:solidFill>
                        <a:srgbClr val="53585F"/>
                      </a:solidFill>
                      <a:prstDash val="solid"/>
                      <a:miter lim="400000"/>
                      <a:headEnd type="none" w="med" len="med"/>
                      <a:tailEnd type="none" w="med" len="med"/>
                    </a:lnT>
                    <a:lnB w="9525" cap="flat" cmpd="sng" algn="ctr">
                      <a:solidFill>
                        <a:srgbClr val="53585F"/>
                      </a:solidFill>
                      <a:prstDash val="solid"/>
                      <a:miter lim="400000"/>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4019040640"/>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91430F07-2606-40E8-910D-C055D866E538}"/>
              </a:ext>
            </a:extLst>
          </p:cNvPr>
          <p:cNvSpPr>
            <a:spLocks noGrp="1"/>
          </p:cNvSpPr>
          <p:nvPr>
            <p:ph type="title"/>
          </p:nvPr>
        </p:nvSpPr>
        <p:spPr/>
        <p:txBody>
          <a:bodyPr/>
          <a:lstStyle/>
          <a:p>
            <a:pPr eaLnBrk="1"/>
            <a:r>
              <a:rPr lang="en-US" altLang="en-US"/>
              <a:t>This is what your kit list looks like….</a:t>
            </a:r>
          </a:p>
        </p:txBody>
      </p:sp>
      <p:sp>
        <p:nvSpPr>
          <p:cNvPr id="15363" name="Text Box 2">
            <a:extLst>
              <a:ext uri="{FF2B5EF4-FFF2-40B4-BE49-F238E27FC236}">
                <a16:creationId xmlns:a16="http://schemas.microsoft.com/office/drawing/2014/main" id="{0EC0BCD7-B1D9-4BF6-BAA5-9E990D3773E0}"/>
              </a:ext>
            </a:extLst>
          </p:cNvPr>
          <p:cNvSpPr txBox="1">
            <a:spLocks/>
          </p:cNvSpPr>
          <p:nvPr/>
        </p:nvSpPr>
        <p:spPr bwMode="auto">
          <a:xfrm>
            <a:off x="1400969" y="12750800"/>
            <a:ext cx="2794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3500" tIns="63500" rIns="63500" bIns="63500">
            <a:spAutoFit/>
          </a:bodyPr>
          <a:lstStyle/>
          <a:p>
            <a:fld id="{4662821A-A15F-4094-BE86-F5D004CCF9D8}" type="slidenum">
              <a:rPr lang="en-US" altLang="en-US" sz="2000" b="0" dirty="0"/>
              <a:pPr/>
              <a:t>12</a:t>
            </a:fld>
            <a:endParaRPr lang="en-US" altLang="en-US" sz="2000" b="0" dirty="0"/>
          </a:p>
        </p:txBody>
      </p:sp>
      <p:pic>
        <p:nvPicPr>
          <p:cNvPr id="15364" name="Picture 3" descr="pasted-image.tiff">
            <a:extLst>
              <a:ext uri="{FF2B5EF4-FFF2-40B4-BE49-F238E27FC236}">
                <a16:creationId xmlns:a16="http://schemas.microsoft.com/office/drawing/2014/main" id="{44793E74-D178-45B5-A143-C39C1FE5A4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07419" y="7237414"/>
            <a:ext cx="7691438" cy="486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descr="pasted-image.tiff">
            <a:extLst>
              <a:ext uri="{FF2B5EF4-FFF2-40B4-BE49-F238E27FC236}">
                <a16:creationId xmlns:a16="http://schemas.microsoft.com/office/drawing/2014/main" id="{D1ECADED-EC07-4E58-BE1F-124B01C1F9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3394" y="3127376"/>
            <a:ext cx="2319338" cy="773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6" name="Picture 5" descr="pasted-image.tiff">
            <a:extLst>
              <a:ext uri="{FF2B5EF4-FFF2-40B4-BE49-F238E27FC236}">
                <a16:creationId xmlns:a16="http://schemas.microsoft.com/office/drawing/2014/main" id="{1B7343D1-6927-47E3-9CFB-A8073E98AB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994" y="2246313"/>
            <a:ext cx="2230438" cy="278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7" name="Picture 6" descr="pasted-image.tiff">
            <a:extLst>
              <a:ext uri="{FF2B5EF4-FFF2-40B4-BE49-F238E27FC236}">
                <a16:creationId xmlns:a16="http://schemas.microsoft.com/office/drawing/2014/main" id="{859A6AAA-910E-4510-A3C2-A2A1A874B7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3994" y="2624139"/>
            <a:ext cx="1250950" cy="240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8" name="Picture 7" descr="pasted-image.tiff">
            <a:extLst>
              <a:ext uri="{FF2B5EF4-FFF2-40B4-BE49-F238E27FC236}">
                <a16:creationId xmlns:a16="http://schemas.microsoft.com/office/drawing/2014/main" id="{6BC0C1F8-091A-4FBE-A75A-9346E980270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63620" y="9794875"/>
            <a:ext cx="6983413" cy="290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9" name="Picture 8" descr="pasted-image.tiff">
            <a:extLst>
              <a:ext uri="{FF2B5EF4-FFF2-40B4-BE49-F238E27FC236}">
                <a16:creationId xmlns:a16="http://schemas.microsoft.com/office/drawing/2014/main" id="{280838B7-1092-4957-AC37-BF8DF88167A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53994" y="5360988"/>
            <a:ext cx="2190750" cy="2005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0" name="Picture 9" descr="pasted-image.tiff">
            <a:extLst>
              <a:ext uri="{FF2B5EF4-FFF2-40B4-BE49-F238E27FC236}">
                <a16:creationId xmlns:a16="http://schemas.microsoft.com/office/drawing/2014/main" id="{9AE783C6-39E0-4633-9A49-31C7BD3ED6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56994" y="2251075"/>
            <a:ext cx="1155700" cy="134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1" name="Picture 10" descr="pasted-image.tiff">
            <a:extLst>
              <a:ext uri="{FF2B5EF4-FFF2-40B4-BE49-F238E27FC236}">
                <a16:creationId xmlns:a16="http://schemas.microsoft.com/office/drawing/2014/main" id="{5C22DE99-26B8-4631-8BE0-DB9C26819F5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108194" y="4351338"/>
            <a:ext cx="1011238"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2" name="Picture 11" descr="pasted-image.tiff">
            <a:extLst>
              <a:ext uri="{FF2B5EF4-FFF2-40B4-BE49-F238E27FC236}">
                <a16:creationId xmlns:a16="http://schemas.microsoft.com/office/drawing/2014/main" id="{EE58F1B8-A420-4463-9CBF-B157AD20766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41482" y="2773363"/>
            <a:ext cx="1346200" cy="134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3" name="Picture 12" descr="pasted-image.tiff">
            <a:extLst>
              <a:ext uri="{FF2B5EF4-FFF2-40B4-BE49-F238E27FC236}">
                <a16:creationId xmlns:a16="http://schemas.microsoft.com/office/drawing/2014/main" id="{4D361315-45F1-42BC-A1F0-8744748DCC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946982" y="8718550"/>
            <a:ext cx="404812" cy="1030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4" name="Picture 13" descr="pasted-image.tiff">
            <a:extLst>
              <a:ext uri="{FF2B5EF4-FFF2-40B4-BE49-F238E27FC236}">
                <a16:creationId xmlns:a16="http://schemas.microsoft.com/office/drawing/2014/main" id="{3D2D95A5-3A01-4E7D-9138-E9D9DBF97B3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683582" y="8848726"/>
            <a:ext cx="404812" cy="98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5" name="Picture 14" descr="pasted-image.tiff">
            <a:extLst>
              <a:ext uri="{FF2B5EF4-FFF2-40B4-BE49-F238E27FC236}">
                <a16:creationId xmlns:a16="http://schemas.microsoft.com/office/drawing/2014/main" id="{7D3E4DF0-C1AE-45D1-BFF8-1888EF4423D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313569" y="7324726"/>
            <a:ext cx="793750"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6" name="Picture 15" descr="pasted-image.tiff">
            <a:extLst>
              <a:ext uri="{FF2B5EF4-FFF2-40B4-BE49-F238E27FC236}">
                <a16:creationId xmlns:a16="http://schemas.microsoft.com/office/drawing/2014/main" id="{00B9E2C5-89CB-474B-9B21-5AF15B4524C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517144" y="2624139"/>
            <a:ext cx="952500"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5377" name="Group 16">
            <a:extLst>
              <a:ext uri="{FF2B5EF4-FFF2-40B4-BE49-F238E27FC236}">
                <a16:creationId xmlns:a16="http://schemas.microsoft.com/office/drawing/2014/main" id="{8CED953B-2B93-4A01-A9A7-624F535FF770}"/>
              </a:ext>
            </a:extLst>
          </p:cNvPr>
          <p:cNvGrpSpPr>
            <a:grpSpLocks/>
          </p:cNvGrpSpPr>
          <p:nvPr/>
        </p:nvGrpSpPr>
        <p:grpSpPr bwMode="auto">
          <a:xfrm>
            <a:off x="14399420" y="7454901"/>
            <a:ext cx="1012825" cy="1343025"/>
            <a:chOff x="-52" y="0"/>
            <a:chExt cx="1014004" cy="1343422"/>
          </a:xfrm>
        </p:grpSpPr>
        <p:pic>
          <p:nvPicPr>
            <p:cNvPr id="15410" name="Picture 17" descr="pasted-image.png">
              <a:extLst>
                <a:ext uri="{FF2B5EF4-FFF2-40B4-BE49-F238E27FC236}">
                  <a16:creationId xmlns:a16="http://schemas.microsoft.com/office/drawing/2014/main" id="{2919FA91-7D90-4760-9726-796E6CFC686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2" y="0"/>
              <a:ext cx="418505" cy="1343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11" name="Picture 18" descr="pasted-image.png">
              <a:extLst>
                <a:ext uri="{FF2B5EF4-FFF2-40B4-BE49-F238E27FC236}">
                  <a16:creationId xmlns:a16="http://schemas.microsoft.com/office/drawing/2014/main" id="{4E868A8E-B801-473E-BBCA-CEBE421B481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95447" y="0"/>
              <a:ext cx="418505" cy="13434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5378" name="Picture 19" descr="pasted-image.tiff">
            <a:extLst>
              <a:ext uri="{FF2B5EF4-FFF2-40B4-BE49-F238E27FC236}">
                <a16:creationId xmlns:a16="http://schemas.microsoft.com/office/drawing/2014/main" id="{FAE07E30-18A1-412C-AFB0-1D2BE560A27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2411870" y="7442201"/>
            <a:ext cx="792163"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79" name="Picture 20" descr="pasted-image.tiff">
            <a:extLst>
              <a:ext uri="{FF2B5EF4-FFF2-40B4-BE49-F238E27FC236}">
                <a16:creationId xmlns:a16="http://schemas.microsoft.com/office/drawing/2014/main" id="{72B065A7-03A2-45BF-AE40-54639BFF515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674019" y="11072814"/>
            <a:ext cx="2478088"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0" name="Picture 21" descr="pasted-image.tiff">
            <a:extLst>
              <a:ext uri="{FF2B5EF4-FFF2-40B4-BE49-F238E27FC236}">
                <a16:creationId xmlns:a16="http://schemas.microsoft.com/office/drawing/2014/main" id="{3A37A81F-7C53-4C0C-A0D4-D72E090EDACF}"/>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548982" y="11029951"/>
            <a:ext cx="1528762"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1" name="Picture 22" descr="pasted-image.tiff">
            <a:extLst>
              <a:ext uri="{FF2B5EF4-FFF2-40B4-BE49-F238E27FC236}">
                <a16:creationId xmlns:a16="http://schemas.microsoft.com/office/drawing/2014/main" id="{A9FAF713-CD2D-4A9C-80CA-29A9BEF23F9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312444" y="4038600"/>
            <a:ext cx="2000250" cy="654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2" name="Picture 23" descr="pasted-image.tiff">
            <a:extLst>
              <a:ext uri="{FF2B5EF4-FFF2-40B4-BE49-F238E27FC236}">
                <a16:creationId xmlns:a16="http://schemas.microsoft.com/office/drawing/2014/main" id="{80E637E9-A247-4BFE-933B-F30C47B98E33}"/>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407944" y="7294564"/>
            <a:ext cx="1803400" cy="196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3" name="Picture 24" descr="pasted-image.tiff">
            <a:extLst>
              <a:ext uri="{FF2B5EF4-FFF2-40B4-BE49-F238E27FC236}">
                <a16:creationId xmlns:a16="http://schemas.microsoft.com/office/drawing/2014/main" id="{5DC8CFA1-E336-4194-BEF3-C808FB6236BD}"/>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rot="14762">
            <a:off x="8601870" y="8440739"/>
            <a:ext cx="1554163" cy="114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4" name="Picture 25" descr="pasted-image.tiff">
            <a:extLst>
              <a:ext uri="{FF2B5EF4-FFF2-40B4-BE49-F238E27FC236}">
                <a16:creationId xmlns:a16="http://schemas.microsoft.com/office/drawing/2014/main" id="{2D5538DB-0ACE-4FD2-9FF4-092D9551CB3C}"/>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452394" y="9383714"/>
            <a:ext cx="534988" cy="56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5" name="Picture 26" descr="pasted-image.tiff">
            <a:extLst>
              <a:ext uri="{FF2B5EF4-FFF2-40B4-BE49-F238E27FC236}">
                <a16:creationId xmlns:a16="http://schemas.microsoft.com/office/drawing/2014/main" id="{B5193D33-7F35-433B-8E1A-7DE304B275CB}"/>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rot="5400978">
            <a:off x="6784976" y="9613107"/>
            <a:ext cx="1146175" cy="461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6" name="Picture 27" descr="pasted-image.tiff">
            <a:extLst>
              <a:ext uri="{FF2B5EF4-FFF2-40B4-BE49-F238E27FC236}">
                <a16:creationId xmlns:a16="http://schemas.microsoft.com/office/drawing/2014/main" id="{5552C7CC-15B4-4651-B629-82900657F24C}"/>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981532" y="7369176"/>
            <a:ext cx="115570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7" name="Picture 28" descr="Screenshot 2021-04-20 at 11.01.28.png">
            <a:extLst>
              <a:ext uri="{FF2B5EF4-FFF2-40B4-BE49-F238E27FC236}">
                <a16:creationId xmlns:a16="http://schemas.microsoft.com/office/drawing/2014/main" id="{0ADA677F-69C5-457D-AE95-EFA9E0B76022}"/>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684420" y="6648450"/>
            <a:ext cx="1998663" cy="159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8" name="Picture 29" descr="pasted-image.tiff">
            <a:extLst>
              <a:ext uri="{FF2B5EF4-FFF2-40B4-BE49-F238E27FC236}">
                <a16:creationId xmlns:a16="http://schemas.microsoft.com/office/drawing/2014/main" id="{E726A9FF-FB8B-47B9-8295-33172EBACDCE}"/>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10546557" y="6761164"/>
            <a:ext cx="143510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89" name="Picture 30" descr="pasted-image.tiff">
            <a:extLst>
              <a:ext uri="{FF2B5EF4-FFF2-40B4-BE49-F238E27FC236}">
                <a16:creationId xmlns:a16="http://schemas.microsoft.com/office/drawing/2014/main" id="{6E3FFB82-0EB9-4947-B02E-8704B3B89385}"/>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417720" y="2290763"/>
            <a:ext cx="2532063" cy="2532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0" name="Picture 31" descr="pasted-image.tiff">
            <a:extLst>
              <a:ext uri="{FF2B5EF4-FFF2-40B4-BE49-F238E27FC236}">
                <a16:creationId xmlns:a16="http://schemas.microsoft.com/office/drawing/2014/main" id="{ED7239DA-0C7A-4201-924D-FD3D402E2BAE}"/>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844758" y="4930775"/>
            <a:ext cx="1677987" cy="1277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1" name="Picture 32" descr="pasted-image.tiff">
            <a:extLst>
              <a:ext uri="{FF2B5EF4-FFF2-40B4-BE49-F238E27FC236}">
                <a16:creationId xmlns:a16="http://schemas.microsoft.com/office/drawing/2014/main" id="{D0443C5E-F6C5-427B-AF11-CB8FCC85BE76}"/>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6736220" y="3640138"/>
            <a:ext cx="404813"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2" name="Picture 33" descr="pasted-image.tiff">
            <a:extLst>
              <a:ext uri="{FF2B5EF4-FFF2-40B4-BE49-F238E27FC236}">
                <a16:creationId xmlns:a16="http://schemas.microsoft.com/office/drawing/2014/main" id="{F33FC62A-E00C-4BDB-8BF8-7C6E0A5D9F70}"/>
              </a:ext>
            </a:extLst>
          </p:cNvPr>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617120" y="2351089"/>
            <a:ext cx="1509713" cy="1146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3" name="Picture 34" descr="pasted-image.tiff">
            <a:extLst>
              <a:ext uri="{FF2B5EF4-FFF2-40B4-BE49-F238E27FC236}">
                <a16:creationId xmlns:a16="http://schemas.microsoft.com/office/drawing/2014/main" id="{472E3638-C4C9-4156-85D0-CFDBA2367CB4}"/>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10546557" y="5468938"/>
            <a:ext cx="2000250" cy="969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4" name="Picture 35" descr="pasted-image.tiff">
            <a:extLst>
              <a:ext uri="{FF2B5EF4-FFF2-40B4-BE49-F238E27FC236}">
                <a16:creationId xmlns:a16="http://schemas.microsoft.com/office/drawing/2014/main" id="{2D8B5815-1C1F-413B-A58D-768DB3EB0F3B}"/>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12370594" y="2611439"/>
            <a:ext cx="1739900" cy="179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5" name="Picture 36" descr="pasted-image.tiff">
            <a:extLst>
              <a:ext uri="{FF2B5EF4-FFF2-40B4-BE49-F238E27FC236}">
                <a16:creationId xmlns:a16="http://schemas.microsoft.com/office/drawing/2014/main" id="{7E32783B-1715-4936-A982-9584E373A548}"/>
              </a:ext>
            </a:extLst>
          </p:cNvPr>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10630695" y="2624138"/>
            <a:ext cx="1482725" cy="278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6" name="Picture 37" descr="pasted-image.tiff">
            <a:extLst>
              <a:ext uri="{FF2B5EF4-FFF2-40B4-BE49-F238E27FC236}">
                <a16:creationId xmlns:a16="http://schemas.microsoft.com/office/drawing/2014/main" id="{E86189CF-6C17-4B47-95E0-90279B04776E}"/>
              </a:ext>
            </a:extLst>
          </p:cNvPr>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13969207" y="10102850"/>
            <a:ext cx="14605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8" name="Picture 39" descr="pasted-image.tiff">
            <a:extLst>
              <a:ext uri="{FF2B5EF4-FFF2-40B4-BE49-F238E27FC236}">
                <a16:creationId xmlns:a16="http://schemas.microsoft.com/office/drawing/2014/main" id="{658E9E01-3834-42E1-A8D2-F29A75517EFD}"/>
              </a:ext>
            </a:extLst>
          </p:cNvPr>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19752470" y="6080126"/>
            <a:ext cx="2168525" cy="1173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99" name="Picture 40" descr="pasted-image.tiff">
            <a:extLst>
              <a:ext uri="{FF2B5EF4-FFF2-40B4-BE49-F238E27FC236}">
                <a16:creationId xmlns:a16="http://schemas.microsoft.com/office/drawing/2014/main" id="{C821EA3E-AA6F-4E22-8620-1D27D524ABCE}"/>
              </a:ext>
            </a:extLst>
          </p:cNvPr>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19761994" y="4403726"/>
            <a:ext cx="12319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0" name="Picture 41" descr="pasted-image.tiff">
            <a:extLst>
              <a:ext uri="{FF2B5EF4-FFF2-40B4-BE49-F238E27FC236}">
                <a16:creationId xmlns:a16="http://schemas.microsoft.com/office/drawing/2014/main" id="{0F5A3B4F-29DF-4774-A316-14832816C27C}"/>
              </a:ext>
            </a:extLst>
          </p:cNvPr>
          <p:cNvPicPr>
            <a:picLocks noChangeAspect="1"/>
          </p:cNvPicPr>
          <p:nvPr/>
        </p:nvPicPr>
        <p:blipFill>
          <a:blip r:embed="rId38">
            <a:extLst>
              <a:ext uri="{28A0092B-C50C-407E-A947-70E740481C1C}">
                <a14:useLocalDpi xmlns:a14="http://schemas.microsoft.com/office/drawing/2010/main" val="0"/>
              </a:ext>
            </a:extLst>
          </a:blip>
          <a:srcRect/>
          <a:stretch>
            <a:fillRect/>
          </a:stretch>
        </p:blipFill>
        <p:spPr bwMode="auto">
          <a:xfrm>
            <a:off x="17696658" y="3911601"/>
            <a:ext cx="1508125" cy="152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1" name="Picture 42" descr="pasted-image.tiff">
            <a:extLst>
              <a:ext uri="{FF2B5EF4-FFF2-40B4-BE49-F238E27FC236}">
                <a16:creationId xmlns:a16="http://schemas.microsoft.com/office/drawing/2014/main" id="{58C64AD5-B381-4027-8A23-608AD33278E7}"/>
              </a:ext>
            </a:extLst>
          </p:cNvPr>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17788732" y="2552701"/>
            <a:ext cx="1352550"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2" name="Picture 43" descr="pasted-image.tiff">
            <a:extLst>
              <a:ext uri="{FF2B5EF4-FFF2-40B4-BE49-F238E27FC236}">
                <a16:creationId xmlns:a16="http://schemas.microsoft.com/office/drawing/2014/main" id="{E200762F-52A2-42FD-A65D-22C442A43239}"/>
              </a:ext>
            </a:extLst>
          </p:cNvPr>
          <p:cNvPicPr>
            <a:picLocks noChangeAspect="1"/>
          </p:cNvPicPr>
          <p:nvPr/>
        </p:nvPicPr>
        <p:blipFill>
          <a:blip r:embed="rId40">
            <a:extLst>
              <a:ext uri="{28A0092B-C50C-407E-A947-70E740481C1C}">
                <a14:useLocalDpi xmlns:a14="http://schemas.microsoft.com/office/drawing/2010/main" val="0"/>
              </a:ext>
            </a:extLst>
          </a:blip>
          <a:srcRect/>
          <a:stretch>
            <a:fillRect/>
          </a:stretch>
        </p:blipFill>
        <p:spPr bwMode="auto">
          <a:xfrm>
            <a:off x="19463545" y="2914651"/>
            <a:ext cx="1317625" cy="98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3" name="Picture 44" descr="pasted-image.tiff">
            <a:extLst>
              <a:ext uri="{FF2B5EF4-FFF2-40B4-BE49-F238E27FC236}">
                <a16:creationId xmlns:a16="http://schemas.microsoft.com/office/drawing/2014/main" id="{AD962E12-C93D-4283-BFE7-374D4B71CD2D}"/>
              </a:ext>
            </a:extLst>
          </p:cNvPr>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a:off x="15704344" y="7351714"/>
            <a:ext cx="527050"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4" name="Picture 45" descr="pasted-image.tiff">
            <a:extLst>
              <a:ext uri="{FF2B5EF4-FFF2-40B4-BE49-F238E27FC236}">
                <a16:creationId xmlns:a16="http://schemas.microsoft.com/office/drawing/2014/main" id="{7E3B9956-6449-455B-83B9-051BCAC1B421}"/>
              </a:ext>
            </a:extLst>
          </p:cNvPr>
          <p:cNvPicPr>
            <a:picLocks noChangeAspect="1"/>
          </p:cNvPicPr>
          <p:nvPr/>
        </p:nvPicPr>
        <p:blipFill>
          <a:blip r:embed="rId42">
            <a:extLst>
              <a:ext uri="{28A0092B-C50C-407E-A947-70E740481C1C}">
                <a14:useLocalDpi xmlns:a14="http://schemas.microsoft.com/office/drawing/2010/main" val="0"/>
              </a:ext>
            </a:extLst>
          </a:blip>
          <a:srcRect/>
          <a:stretch>
            <a:fillRect/>
          </a:stretch>
        </p:blipFill>
        <p:spPr bwMode="auto">
          <a:xfrm rot="5525332">
            <a:off x="12173745" y="8281989"/>
            <a:ext cx="1306513" cy="1614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5" name="Picture 46" descr="pasted-image.tiff">
            <a:extLst>
              <a:ext uri="{FF2B5EF4-FFF2-40B4-BE49-F238E27FC236}">
                <a16:creationId xmlns:a16="http://schemas.microsoft.com/office/drawing/2014/main" id="{4D7BB277-427C-49BA-8388-51BA0AA6E995}"/>
              </a:ext>
            </a:extLst>
          </p:cNvPr>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10513219" y="8386763"/>
            <a:ext cx="1346200" cy="1255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6" name="Picture 47" descr="pasted-image.tiff">
            <a:extLst>
              <a:ext uri="{FF2B5EF4-FFF2-40B4-BE49-F238E27FC236}">
                <a16:creationId xmlns:a16="http://schemas.microsoft.com/office/drawing/2014/main" id="{480213D1-CB7F-4AD0-A933-5B40D996A0DA}"/>
              </a:ext>
            </a:extLst>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6487320" y="10431464"/>
            <a:ext cx="701675" cy="142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7" name="Picture 48" descr="pasted-image.tiff">
            <a:extLst>
              <a:ext uri="{FF2B5EF4-FFF2-40B4-BE49-F238E27FC236}">
                <a16:creationId xmlns:a16="http://schemas.microsoft.com/office/drawing/2014/main" id="{D00B5A6A-EA40-41BE-9DA1-CCCC1AB992A9}"/>
              </a:ext>
            </a:extLst>
          </p:cNvPr>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14450219" y="2005014"/>
            <a:ext cx="2228850" cy="259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8" name="Picture 49" descr="pasted-image.tiff">
            <a:extLst>
              <a:ext uri="{FF2B5EF4-FFF2-40B4-BE49-F238E27FC236}">
                <a16:creationId xmlns:a16="http://schemas.microsoft.com/office/drawing/2014/main" id="{E66A1DA7-C099-4C0C-AF32-ECF9C730C6EE}"/>
              </a:ext>
            </a:extLst>
          </p:cNvPr>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12407107" y="4618039"/>
            <a:ext cx="1803400" cy="249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09" name="Picture 50" descr="pasted-image.tiff">
            <a:extLst>
              <a:ext uri="{FF2B5EF4-FFF2-40B4-BE49-F238E27FC236}">
                <a16:creationId xmlns:a16="http://schemas.microsoft.com/office/drawing/2014/main" id="{8FDBE278-D80A-4A11-A6D5-94BA6CA49FED}"/>
              </a:ext>
            </a:extLst>
          </p:cNvPr>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13842207" y="4502150"/>
            <a:ext cx="2798762" cy="290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Latitude 14-Inch 3420 Business Laptop with Video Conferencing | Dell Hong  Kong">
            <a:extLst>
              <a:ext uri="{FF2B5EF4-FFF2-40B4-BE49-F238E27FC236}">
                <a16:creationId xmlns:a16="http://schemas.microsoft.com/office/drawing/2014/main" id="{D652D7E0-975D-4FBB-BC92-19515B51513A}"/>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6816963" y="5548361"/>
            <a:ext cx="2324319" cy="16842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E4B91F-BA9C-481D-827D-635FD4F6B733}"/>
              </a:ext>
            </a:extLst>
          </p:cNvPr>
          <p:cNvSpPr>
            <a:spLocks noGrp="1"/>
          </p:cNvSpPr>
          <p:nvPr>
            <p:ph type="sldNum" sz="quarter" idx="2"/>
          </p:nvPr>
        </p:nvSpPr>
        <p:spPr/>
        <p:txBody>
          <a:bodyPr/>
          <a:lstStyle/>
          <a:p>
            <a:fld id="{86CB4B4D-7CA3-9044-876B-883B54F8677D}" type="slidenum">
              <a:rPr lang="en-GB" smtClean="0"/>
              <a:pPr/>
              <a:t>13</a:t>
            </a:fld>
            <a:endParaRPr lang="en-GB"/>
          </a:p>
        </p:txBody>
      </p:sp>
      <p:sp>
        <p:nvSpPr>
          <p:cNvPr id="3" name="Title 2">
            <a:extLst>
              <a:ext uri="{FF2B5EF4-FFF2-40B4-BE49-F238E27FC236}">
                <a16:creationId xmlns:a16="http://schemas.microsoft.com/office/drawing/2014/main" id="{CF3269AE-517F-4106-94D7-B4F6C1184389}"/>
              </a:ext>
            </a:extLst>
          </p:cNvPr>
          <p:cNvSpPr>
            <a:spLocks noGrp="1"/>
          </p:cNvSpPr>
          <p:nvPr>
            <p:ph type="title"/>
          </p:nvPr>
        </p:nvSpPr>
        <p:spPr/>
        <p:txBody>
          <a:bodyPr/>
          <a:lstStyle/>
          <a:p>
            <a:r>
              <a:rPr lang="en-GB" dirty="0"/>
              <a:t>When &amp; where do I shower?</a:t>
            </a:r>
          </a:p>
        </p:txBody>
      </p:sp>
      <p:sp>
        <p:nvSpPr>
          <p:cNvPr id="4" name="Text Placeholder 3">
            <a:extLst>
              <a:ext uri="{FF2B5EF4-FFF2-40B4-BE49-F238E27FC236}">
                <a16:creationId xmlns:a16="http://schemas.microsoft.com/office/drawing/2014/main" id="{68B60CEB-6AD9-4023-BFD5-2B4F2AB51305}"/>
              </a:ext>
            </a:extLst>
          </p:cNvPr>
          <p:cNvSpPr>
            <a:spLocks noGrp="1"/>
          </p:cNvSpPr>
          <p:nvPr>
            <p:ph type="body" sz="quarter" idx="51"/>
          </p:nvPr>
        </p:nvSpPr>
        <p:spPr/>
        <p:txBody>
          <a:bodyPr/>
          <a:lstStyle/>
          <a:p>
            <a:r>
              <a:rPr lang="en-GB" sz="3600" dirty="0"/>
              <a:t>We’re not worried about being glam but nobody wants to be smelly!</a:t>
            </a:r>
          </a:p>
          <a:p>
            <a:r>
              <a:rPr lang="en-GB" sz="3600" dirty="0"/>
              <a:t>So, there are some lovely hot showers &amp; toilets</a:t>
            </a:r>
          </a:p>
          <a:p>
            <a:endParaRPr lang="en-GB" sz="3600" dirty="0"/>
          </a:p>
          <a:p>
            <a:r>
              <a:rPr lang="en-GB" sz="3600" b="1" dirty="0"/>
              <a:t>Our top tips</a:t>
            </a:r>
          </a:p>
          <a:p>
            <a:pPr lvl="1"/>
            <a:r>
              <a:rPr lang="en-GB" sz="3600" dirty="0"/>
              <a:t>Shower the night before so you’re fresh for the next morning</a:t>
            </a:r>
          </a:p>
          <a:p>
            <a:pPr lvl="1"/>
            <a:r>
              <a:rPr lang="en-GB" sz="3600" dirty="0"/>
              <a:t>Wear flip flops to the shower</a:t>
            </a:r>
          </a:p>
          <a:p>
            <a:pPr lvl="1"/>
            <a:r>
              <a:rPr lang="en-GB" sz="3600" dirty="0"/>
              <a:t>Sew loops onto your towel / clothes to hang up </a:t>
            </a:r>
          </a:p>
          <a:p>
            <a:pPr lvl="1"/>
            <a:r>
              <a:rPr lang="en-GB" sz="3600" dirty="0"/>
              <a:t>Take a plastic bag with you for smelly clothes</a:t>
            </a:r>
          </a:p>
        </p:txBody>
      </p:sp>
      <p:pic>
        <p:nvPicPr>
          <p:cNvPr id="6" name="Picture 6" descr="A picture containing text, outdoor&#10;&#10;Description automatically generated">
            <a:extLst>
              <a:ext uri="{FF2B5EF4-FFF2-40B4-BE49-F238E27FC236}">
                <a16:creationId xmlns:a16="http://schemas.microsoft.com/office/drawing/2014/main" id="{DAE97DE0-C679-6BC0-6AE4-8C719B6354AF}"/>
              </a:ext>
            </a:extLst>
          </p:cNvPr>
          <p:cNvPicPr>
            <a:picLocks noGrp="1" noChangeAspect="1"/>
          </p:cNvPicPr>
          <p:nvPr>
            <p:ph type="pic" sz="quarter" idx="52"/>
          </p:nvPr>
        </p:nvPicPr>
        <p:blipFill rotWithShape="1">
          <a:blip r:embed="rId2"/>
          <a:srcRect t="8786" b="8786"/>
          <a:stretch/>
        </p:blipFill>
        <p:spPr/>
      </p:pic>
    </p:spTree>
    <p:extLst>
      <p:ext uri="{BB962C8B-B14F-4D97-AF65-F5344CB8AC3E}">
        <p14:creationId xmlns:p14="http://schemas.microsoft.com/office/powerpoint/2010/main" val="230556412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30237-5AE0-4932-AC45-87BB6D68CBFA}"/>
              </a:ext>
            </a:extLst>
          </p:cNvPr>
          <p:cNvSpPr>
            <a:spLocks noGrp="1"/>
          </p:cNvSpPr>
          <p:nvPr>
            <p:ph type="sldNum" sz="quarter" idx="2"/>
          </p:nvPr>
        </p:nvSpPr>
        <p:spPr/>
        <p:txBody>
          <a:bodyPr/>
          <a:lstStyle/>
          <a:p>
            <a:fld id="{86CB4B4D-7CA3-9044-876B-883B54F8677D}" type="slidenum">
              <a:rPr lang="en-GB" dirty="0" smtClean="0"/>
              <a:pPr/>
              <a:t>14</a:t>
            </a:fld>
            <a:endParaRPr lang="en-GB" dirty="0"/>
          </a:p>
        </p:txBody>
      </p:sp>
      <p:sp>
        <p:nvSpPr>
          <p:cNvPr id="3" name="Title 2">
            <a:extLst>
              <a:ext uri="{FF2B5EF4-FFF2-40B4-BE49-F238E27FC236}">
                <a16:creationId xmlns:a16="http://schemas.microsoft.com/office/drawing/2014/main" id="{350ED3AE-3CD0-411B-BBC7-B6C124177EB6}"/>
              </a:ext>
            </a:extLst>
          </p:cNvPr>
          <p:cNvSpPr>
            <a:spLocks noGrp="1"/>
          </p:cNvSpPr>
          <p:nvPr>
            <p:ph type="title"/>
          </p:nvPr>
        </p:nvSpPr>
        <p:spPr/>
        <p:txBody>
          <a:bodyPr/>
          <a:lstStyle/>
          <a:p>
            <a:r>
              <a:rPr lang="en-GB"/>
              <a:t>Communication is key</a:t>
            </a:r>
          </a:p>
        </p:txBody>
      </p:sp>
      <p:sp>
        <p:nvSpPr>
          <p:cNvPr id="4" name="Text Placeholder 3">
            <a:extLst>
              <a:ext uri="{FF2B5EF4-FFF2-40B4-BE49-F238E27FC236}">
                <a16:creationId xmlns:a16="http://schemas.microsoft.com/office/drawing/2014/main" id="{296A8AA9-093F-4827-AB5E-2AC9F7D61D76}"/>
              </a:ext>
            </a:extLst>
          </p:cNvPr>
          <p:cNvSpPr>
            <a:spLocks noGrp="1"/>
          </p:cNvSpPr>
          <p:nvPr>
            <p:ph type="body" sz="quarter" idx="51"/>
          </p:nvPr>
        </p:nvSpPr>
        <p:spPr/>
        <p:txBody>
          <a:bodyPr lIns="91440" tIns="45720" rIns="91440" bIns="45720" anchor="t"/>
          <a:lstStyle/>
          <a:p>
            <a:pPr marL="1227455" indent="-874395"/>
            <a:r>
              <a:rPr lang="en-GB" sz="3600" b="1" dirty="0"/>
              <a:t>Mobile Phones: </a:t>
            </a:r>
            <a:r>
              <a:rPr lang="en-GB" sz="3600" dirty="0"/>
              <a:t>Arrive with a fully charged mobile &amp; have a charging pack so you can charge your own</a:t>
            </a:r>
            <a:endParaRPr lang="en-GB" sz="3600" dirty="0">
              <a:cs typeface="Arial"/>
            </a:endParaRPr>
          </a:p>
          <a:p>
            <a:pPr marL="1227455" indent="-874395"/>
            <a:r>
              <a:rPr lang="en-GB" sz="3600" b="1" dirty="0" err="1"/>
              <a:t>Wifi</a:t>
            </a:r>
            <a:r>
              <a:rPr lang="en-GB" sz="3600" b="1" dirty="0"/>
              <a:t> / Reception: </a:t>
            </a:r>
            <a:r>
              <a:rPr lang="en-GB" sz="3600" dirty="0"/>
              <a:t>Be prepared for no </a:t>
            </a:r>
            <a:r>
              <a:rPr lang="en-GB" sz="3600" dirty="0" err="1"/>
              <a:t>wifi</a:t>
            </a:r>
            <a:r>
              <a:rPr lang="en-GB" sz="3600" dirty="0"/>
              <a:t> and sometimes limited phone reception</a:t>
            </a:r>
            <a:r>
              <a:rPr lang="en-GB" sz="3600" dirty="0">
                <a:ea typeface="+mj-lt"/>
                <a:cs typeface="+mj-lt"/>
              </a:rPr>
              <a:t> </a:t>
            </a:r>
            <a:br>
              <a:rPr lang="en-US" dirty="0"/>
            </a:br>
            <a:endParaRPr lang="en-GB" sz="3600" dirty="0">
              <a:cs typeface="Arial"/>
            </a:endParaRPr>
          </a:p>
          <a:p>
            <a:pPr marL="1227455" indent="-874395"/>
            <a:r>
              <a:rPr lang="en-GB" sz="3600" b="1" dirty="0">
                <a:cs typeface="Arial"/>
              </a:rPr>
              <a:t>HIGH-VIS JACKETS</a:t>
            </a:r>
          </a:p>
          <a:p>
            <a:pPr marL="2129790" lvl="2" indent="-789305"/>
            <a:r>
              <a:rPr lang="en-GB" sz="3600" dirty="0">
                <a:cs typeface="Arial"/>
              </a:rPr>
              <a:t>Pink - Senior Event Management</a:t>
            </a:r>
          </a:p>
          <a:p>
            <a:pPr marL="2129790" lvl="2" indent="-789305"/>
            <a:r>
              <a:rPr lang="en-GB" sz="3600" dirty="0">
                <a:cs typeface="Arial"/>
              </a:rPr>
              <a:t>Yellow - Crew</a:t>
            </a:r>
          </a:p>
          <a:p>
            <a:pPr marL="2129790" lvl="2" indent="-789305"/>
            <a:r>
              <a:rPr lang="en-GB" sz="3600" dirty="0">
                <a:cs typeface="Arial"/>
              </a:rPr>
              <a:t>Blue - Volunteers</a:t>
            </a:r>
          </a:p>
        </p:txBody>
      </p:sp>
      <p:pic>
        <p:nvPicPr>
          <p:cNvPr id="14" name="Picture 14">
            <a:extLst>
              <a:ext uri="{FF2B5EF4-FFF2-40B4-BE49-F238E27FC236}">
                <a16:creationId xmlns:a16="http://schemas.microsoft.com/office/drawing/2014/main" id="{1AE336CC-6E05-115E-6E1A-759F108CC949}"/>
              </a:ext>
            </a:extLst>
          </p:cNvPr>
          <p:cNvPicPr>
            <a:picLocks noGrp="1" noChangeAspect="1"/>
          </p:cNvPicPr>
          <p:nvPr>
            <p:ph type="pic" sz="quarter" idx="52"/>
          </p:nvPr>
        </p:nvPicPr>
        <p:blipFill rotWithShape="1">
          <a:blip r:embed="rId2"/>
          <a:srcRect t="8786" b="8786"/>
          <a:stretch/>
        </p:blipFill>
        <p:spPr>
          <a:xfrm>
            <a:off x="12296785" y="2608439"/>
            <a:ext cx="10954111" cy="9021397"/>
          </a:xfrm>
        </p:spPr>
      </p:pic>
    </p:spTree>
    <p:extLst>
      <p:ext uri="{BB962C8B-B14F-4D97-AF65-F5344CB8AC3E}">
        <p14:creationId xmlns:p14="http://schemas.microsoft.com/office/powerpoint/2010/main" val="128706509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30237-5AE0-4932-AC45-87BB6D68CBFA}"/>
              </a:ext>
            </a:extLst>
          </p:cNvPr>
          <p:cNvSpPr>
            <a:spLocks noGrp="1"/>
          </p:cNvSpPr>
          <p:nvPr>
            <p:ph type="sldNum" sz="quarter" idx="2"/>
          </p:nvPr>
        </p:nvSpPr>
        <p:spPr/>
        <p:txBody>
          <a:bodyPr/>
          <a:lstStyle/>
          <a:p>
            <a:fld id="{86CB4B4D-7CA3-9044-876B-883B54F8677D}" type="slidenum">
              <a:rPr lang="en-GB" dirty="0" smtClean="0"/>
              <a:pPr/>
              <a:t>15</a:t>
            </a:fld>
            <a:endParaRPr lang="en-GB" dirty="0"/>
          </a:p>
        </p:txBody>
      </p:sp>
      <p:sp>
        <p:nvSpPr>
          <p:cNvPr id="3" name="Title 2">
            <a:extLst>
              <a:ext uri="{FF2B5EF4-FFF2-40B4-BE49-F238E27FC236}">
                <a16:creationId xmlns:a16="http://schemas.microsoft.com/office/drawing/2014/main" id="{350ED3AE-3CD0-411B-BBC7-B6C124177EB6}"/>
              </a:ext>
            </a:extLst>
          </p:cNvPr>
          <p:cNvSpPr>
            <a:spLocks noGrp="1"/>
          </p:cNvSpPr>
          <p:nvPr>
            <p:ph type="title"/>
          </p:nvPr>
        </p:nvSpPr>
        <p:spPr/>
        <p:txBody>
          <a:bodyPr/>
          <a:lstStyle/>
          <a:p>
            <a:r>
              <a:rPr lang="en-GB" sz="10100" dirty="0">
                <a:latin typeface="Arial"/>
                <a:cs typeface="Arial"/>
              </a:rPr>
              <a:t>Who to contact</a:t>
            </a:r>
            <a:endParaRPr lang="en-US" dirty="0"/>
          </a:p>
        </p:txBody>
      </p:sp>
      <p:sp>
        <p:nvSpPr>
          <p:cNvPr id="4" name="Text Placeholder 3">
            <a:extLst>
              <a:ext uri="{FF2B5EF4-FFF2-40B4-BE49-F238E27FC236}">
                <a16:creationId xmlns:a16="http://schemas.microsoft.com/office/drawing/2014/main" id="{296A8AA9-093F-4827-AB5E-2AC9F7D61D76}"/>
              </a:ext>
            </a:extLst>
          </p:cNvPr>
          <p:cNvSpPr>
            <a:spLocks noGrp="1"/>
          </p:cNvSpPr>
          <p:nvPr>
            <p:ph type="body" sz="quarter" idx="51"/>
          </p:nvPr>
        </p:nvSpPr>
        <p:spPr>
          <a:xfrm>
            <a:off x="473089" y="2733675"/>
            <a:ext cx="11565070" cy="9226550"/>
          </a:xfrm>
        </p:spPr>
        <p:txBody>
          <a:bodyPr lIns="91440" tIns="45720" rIns="91440" bIns="45720" anchor="t"/>
          <a:lstStyle/>
          <a:p>
            <a:pPr marL="1227455" indent="-874395"/>
            <a:r>
              <a:rPr lang="en-GB" sz="3600" b="1" dirty="0"/>
              <a:t>999: </a:t>
            </a:r>
            <a:r>
              <a:rPr lang="en-GB" sz="3600" dirty="0"/>
              <a:t>in case of emergency </a:t>
            </a:r>
            <a:endParaRPr lang="en-US" dirty="0">
              <a:cs typeface="Arial"/>
            </a:endParaRPr>
          </a:p>
          <a:p>
            <a:pPr marL="1227455" indent="-874395"/>
            <a:r>
              <a:rPr lang="en-GB" sz="3600" b="1" dirty="0"/>
              <a:t>Team Leads: </a:t>
            </a:r>
            <a:r>
              <a:rPr lang="en-GB" sz="3600" dirty="0"/>
              <a:t>Report anything you </a:t>
            </a:r>
            <a:endParaRPr lang="en-GB" sz="3600" dirty="0">
              <a:cs typeface="Arial" panose="020B0604020202020204"/>
            </a:endParaRPr>
          </a:p>
          <a:p>
            <a:pPr marL="1227455" indent="-874395"/>
            <a:r>
              <a:rPr lang="en-GB" sz="3600" b="1" dirty="0"/>
              <a:t>Volunteer Manager:</a:t>
            </a:r>
            <a:r>
              <a:rPr lang="en-GB" sz="3600" dirty="0"/>
              <a:t> Lou Maloney – please call me </a:t>
            </a:r>
            <a:r>
              <a:rPr lang="en-GB" sz="3600" dirty="0">
                <a:ea typeface="+mj-lt"/>
                <a:cs typeface="+mj-lt"/>
              </a:rPr>
              <a:t>if you have any questions or issues:</a:t>
            </a:r>
          </a:p>
          <a:p>
            <a:pPr marL="1635760" lvl="1" indent="-789305"/>
            <a:r>
              <a:rPr lang="en-GB" sz="3600" dirty="0"/>
              <a:t>07553 269691 </a:t>
            </a:r>
            <a:endParaRPr lang="en-GB" sz="3600" dirty="0">
              <a:cs typeface="Arial"/>
            </a:endParaRPr>
          </a:p>
        </p:txBody>
      </p:sp>
      <p:pic>
        <p:nvPicPr>
          <p:cNvPr id="8" name="Picture 8" descr="Icon&#10;&#10;Description automatically generated">
            <a:extLst>
              <a:ext uri="{FF2B5EF4-FFF2-40B4-BE49-F238E27FC236}">
                <a16:creationId xmlns:a16="http://schemas.microsoft.com/office/drawing/2014/main" id="{C543DE3D-09F8-7261-D9F5-91130849668E}"/>
              </a:ext>
            </a:extLst>
          </p:cNvPr>
          <p:cNvPicPr>
            <a:picLocks noChangeAspect="1"/>
          </p:cNvPicPr>
          <p:nvPr/>
        </p:nvPicPr>
        <p:blipFill>
          <a:blip r:embed="rId2"/>
          <a:stretch>
            <a:fillRect/>
          </a:stretch>
        </p:blipFill>
        <p:spPr>
          <a:xfrm>
            <a:off x="12729472" y="1191717"/>
            <a:ext cx="9374579" cy="9448537"/>
          </a:xfrm>
          <a:prstGeom prst="rect">
            <a:avLst/>
          </a:prstGeom>
        </p:spPr>
      </p:pic>
    </p:spTree>
    <p:extLst>
      <p:ext uri="{BB962C8B-B14F-4D97-AF65-F5344CB8AC3E}">
        <p14:creationId xmlns:p14="http://schemas.microsoft.com/office/powerpoint/2010/main" val="305858843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046.jpg">
            <a:extLst>
              <a:ext uri="{FF2B5EF4-FFF2-40B4-BE49-F238E27FC236}">
                <a16:creationId xmlns:a16="http://schemas.microsoft.com/office/drawing/2014/main" id="{88614EF3-1A51-3736-1C87-74A86A95EF7D}"/>
              </a:ext>
            </a:extLst>
          </p:cNvPr>
          <p:cNvPicPr>
            <a:picLocks/>
          </p:cNvPicPr>
          <p:nvPr/>
        </p:nvPicPr>
        <p:blipFill>
          <a:blip r:embed="rId2">
            <a:extLst>
              <a:ext uri="{28A0092B-C50C-407E-A947-70E740481C1C}">
                <a14:useLocalDpi xmlns:a14="http://schemas.microsoft.com/office/drawing/2010/main" val="0"/>
              </a:ext>
            </a:extLst>
          </a:blip>
          <a:srcRect t="54773" r="13393" b="560"/>
          <a:stretch>
            <a:fillRect/>
          </a:stretch>
        </p:blipFill>
        <p:spPr bwMode="auto">
          <a:xfrm>
            <a:off x="15497672" y="2489171"/>
            <a:ext cx="7037388" cy="4838700"/>
          </a:xfrm>
          <a:prstGeom prst="rect">
            <a:avLst/>
          </a:prstGeom>
          <a:noFill/>
          <a:ln w="12700">
            <a:solidFill>
              <a:srgbClr val="F0F0F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8" name="Rectangle 9">
            <a:extLst>
              <a:ext uri="{FF2B5EF4-FFF2-40B4-BE49-F238E27FC236}">
                <a16:creationId xmlns:a16="http://schemas.microsoft.com/office/drawing/2014/main" id="{4D572C03-D7F1-4772-BB3B-EF7D41665531}"/>
              </a:ext>
            </a:extLst>
          </p:cNvPr>
          <p:cNvSpPr>
            <a:spLocks/>
          </p:cNvSpPr>
          <p:nvPr/>
        </p:nvSpPr>
        <p:spPr bwMode="auto">
          <a:xfrm rot="10800000" flipH="1">
            <a:off x="15450345" y="5846763"/>
            <a:ext cx="7116763" cy="1517650"/>
          </a:xfrm>
          <a:prstGeom prst="rect">
            <a:avLst/>
          </a:prstGeom>
          <a:gradFill rotWithShape="0">
            <a:gsLst>
              <a:gs pos="0">
                <a:srgbClr val="193550">
                  <a:alpha val="0"/>
                </a:srgbClr>
              </a:gs>
              <a:gs pos="100000">
                <a:srgbClr val="0365C0"/>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3401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973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2545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7117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spcBef>
                <a:spcPts val="2000"/>
              </a:spcBef>
            </a:pPr>
            <a:endParaRPr lang="en-US" altLang="en-US" sz="2900">
              <a:solidFill>
                <a:srgbClr val="FFFFFE"/>
              </a:solidFill>
            </a:endParaRPr>
          </a:p>
        </p:txBody>
      </p:sp>
      <p:pic>
        <p:nvPicPr>
          <p:cNvPr id="22531" name="Picture 2" descr="40516342490_0ba7af09b7_k.jpg">
            <a:extLst>
              <a:ext uri="{FF2B5EF4-FFF2-40B4-BE49-F238E27FC236}">
                <a16:creationId xmlns:a16="http://schemas.microsoft.com/office/drawing/2014/main" id="{1FA8FE95-C518-452F-B268-102FEA4F1540}"/>
              </a:ext>
            </a:extLst>
          </p:cNvPr>
          <p:cNvPicPr>
            <a:picLocks/>
          </p:cNvPicPr>
          <p:nvPr/>
        </p:nvPicPr>
        <p:blipFill>
          <a:blip r:embed="rId3">
            <a:extLst>
              <a:ext uri="{28A0092B-C50C-407E-A947-70E740481C1C}">
                <a14:useLocalDpi xmlns:a14="http://schemas.microsoft.com/office/drawing/2010/main" val="0"/>
              </a:ext>
            </a:extLst>
          </a:blip>
          <a:srcRect l="40376" t="52231" r="26288" b="13441"/>
          <a:stretch>
            <a:fillRect/>
          </a:stretch>
        </p:blipFill>
        <p:spPr bwMode="auto">
          <a:xfrm>
            <a:off x="15456694" y="7434263"/>
            <a:ext cx="7105650" cy="4838700"/>
          </a:xfrm>
          <a:prstGeom prst="rect">
            <a:avLst/>
          </a:prstGeom>
          <a:noFill/>
          <a:ln w="12700">
            <a:solidFill>
              <a:srgbClr val="F0F0F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3" descr="48130935578_980536763c_o-enhanced.jpeg">
            <a:extLst>
              <a:ext uri="{FF2B5EF4-FFF2-40B4-BE49-F238E27FC236}">
                <a16:creationId xmlns:a16="http://schemas.microsoft.com/office/drawing/2014/main" id="{E1F55A12-F6B6-4F09-94EF-6DCC3295CB15}"/>
              </a:ext>
            </a:extLst>
          </p:cNvPr>
          <p:cNvPicPr>
            <a:picLocks/>
          </p:cNvPicPr>
          <p:nvPr/>
        </p:nvPicPr>
        <p:blipFill>
          <a:blip r:embed="rId4" cstate="print">
            <a:extLst>
              <a:ext uri="{28A0092B-C50C-407E-A947-70E740481C1C}">
                <a14:useLocalDpi xmlns:a14="http://schemas.microsoft.com/office/drawing/2010/main" val="0"/>
              </a:ext>
            </a:extLst>
          </a:blip>
          <a:srcRect l="1189" r="1505"/>
          <a:stretch>
            <a:fillRect/>
          </a:stretch>
        </p:blipFill>
        <p:spPr bwMode="auto">
          <a:xfrm>
            <a:off x="8309769" y="2524125"/>
            <a:ext cx="7062788" cy="4838700"/>
          </a:xfrm>
          <a:prstGeom prst="rect">
            <a:avLst/>
          </a:prstGeom>
          <a:noFill/>
          <a:ln w="12700">
            <a:solidFill>
              <a:srgbClr val="F0F0F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descr="pasted-image.tiff">
            <a:extLst>
              <a:ext uri="{FF2B5EF4-FFF2-40B4-BE49-F238E27FC236}">
                <a16:creationId xmlns:a16="http://schemas.microsoft.com/office/drawing/2014/main" id="{21903529-2778-4A70-BAE2-CDF3F1080754}"/>
              </a:ext>
            </a:extLst>
          </p:cNvPr>
          <p:cNvPicPr>
            <a:picLocks/>
          </p:cNvPicPr>
          <p:nvPr/>
        </p:nvPicPr>
        <p:blipFill>
          <a:blip r:embed="rId5">
            <a:extLst>
              <a:ext uri="{28A0092B-C50C-407E-A947-70E740481C1C}">
                <a14:useLocalDpi xmlns:a14="http://schemas.microsoft.com/office/drawing/2010/main" val="0"/>
              </a:ext>
            </a:extLst>
          </a:blip>
          <a:srcRect t="15742" b="15742"/>
          <a:stretch>
            <a:fillRect/>
          </a:stretch>
        </p:blipFill>
        <p:spPr bwMode="auto">
          <a:xfrm>
            <a:off x="8309769" y="7434263"/>
            <a:ext cx="7062788" cy="4838700"/>
          </a:xfrm>
          <a:prstGeom prst="rect">
            <a:avLst/>
          </a:prstGeom>
          <a:noFill/>
          <a:ln w="12700">
            <a:solidFill>
              <a:srgbClr val="F0F0F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4" name="Picture 5" descr="35526813706_c3ddbdee10_k.jpg">
            <a:extLst>
              <a:ext uri="{FF2B5EF4-FFF2-40B4-BE49-F238E27FC236}">
                <a16:creationId xmlns:a16="http://schemas.microsoft.com/office/drawing/2014/main" id="{F9848D21-8776-4262-A3A9-AFDC88D953D5}"/>
              </a:ext>
            </a:extLst>
          </p:cNvPr>
          <p:cNvPicPr>
            <a:picLocks/>
          </p:cNvPicPr>
          <p:nvPr/>
        </p:nvPicPr>
        <p:blipFill>
          <a:blip r:embed="rId6" cstate="print">
            <a:extLst>
              <a:ext uri="{28A0092B-C50C-407E-A947-70E740481C1C}">
                <a14:useLocalDpi xmlns:a14="http://schemas.microsoft.com/office/drawing/2010/main" val="0"/>
              </a:ext>
            </a:extLst>
          </a:blip>
          <a:srcRect l="1447" r="1447"/>
          <a:stretch>
            <a:fillRect/>
          </a:stretch>
        </p:blipFill>
        <p:spPr bwMode="auto">
          <a:xfrm>
            <a:off x="1180307" y="7434263"/>
            <a:ext cx="7046913" cy="4838700"/>
          </a:xfrm>
          <a:prstGeom prst="rect">
            <a:avLst/>
          </a:prstGeom>
          <a:noFill/>
          <a:ln w="12700">
            <a:solidFill>
              <a:srgbClr val="F0F0F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5" name="Picture 6" descr="34782324773_bcdff79537_o-enhanced.jpeg">
            <a:extLst>
              <a:ext uri="{FF2B5EF4-FFF2-40B4-BE49-F238E27FC236}">
                <a16:creationId xmlns:a16="http://schemas.microsoft.com/office/drawing/2014/main" id="{31FBAF68-C205-4FA8-A874-2E5B62D17EA5}"/>
              </a:ext>
            </a:extLst>
          </p:cNvPr>
          <p:cNvPicPr>
            <a:picLocks/>
          </p:cNvPicPr>
          <p:nvPr/>
        </p:nvPicPr>
        <p:blipFill>
          <a:blip r:embed="rId7" cstate="print">
            <a:extLst>
              <a:ext uri="{28A0092B-C50C-407E-A947-70E740481C1C}">
                <a14:useLocalDpi xmlns:a14="http://schemas.microsoft.com/office/drawing/2010/main" val="0"/>
              </a:ext>
            </a:extLst>
          </a:blip>
          <a:srcRect l="21902" t="12282" r="21902" b="30421"/>
          <a:stretch>
            <a:fillRect/>
          </a:stretch>
        </p:blipFill>
        <p:spPr bwMode="auto">
          <a:xfrm>
            <a:off x="1151732" y="2513014"/>
            <a:ext cx="7048501" cy="4797425"/>
          </a:xfrm>
          <a:prstGeom prst="rect">
            <a:avLst/>
          </a:prstGeom>
          <a:noFill/>
          <a:ln w="12700">
            <a:solidFill>
              <a:srgbClr val="F0F0F0"/>
            </a:solidFill>
            <a:miter lim="4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7" name="Rectangle 8">
            <a:extLst>
              <a:ext uri="{FF2B5EF4-FFF2-40B4-BE49-F238E27FC236}">
                <a16:creationId xmlns:a16="http://schemas.microsoft.com/office/drawing/2014/main" id="{DF98AF87-4D5B-447C-97B5-A4B3504A3BE9}"/>
              </a:ext>
            </a:extLst>
          </p:cNvPr>
          <p:cNvSpPr>
            <a:spLocks/>
          </p:cNvSpPr>
          <p:nvPr/>
        </p:nvSpPr>
        <p:spPr bwMode="auto">
          <a:xfrm rot="10800000" flipH="1">
            <a:off x="8309769" y="5846763"/>
            <a:ext cx="7062788" cy="1517650"/>
          </a:xfrm>
          <a:prstGeom prst="rect">
            <a:avLst/>
          </a:prstGeom>
          <a:gradFill rotWithShape="0">
            <a:gsLst>
              <a:gs pos="0">
                <a:srgbClr val="193550">
                  <a:alpha val="0"/>
                </a:srgbClr>
              </a:gs>
              <a:gs pos="100000">
                <a:srgbClr val="0365C0"/>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3401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973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2545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7117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spcBef>
                <a:spcPts val="2000"/>
              </a:spcBef>
            </a:pPr>
            <a:endParaRPr lang="en-US" altLang="en-US" sz="2900">
              <a:solidFill>
                <a:srgbClr val="FFFFFE"/>
              </a:solidFill>
            </a:endParaRPr>
          </a:p>
        </p:txBody>
      </p:sp>
      <p:sp>
        <p:nvSpPr>
          <p:cNvPr id="22539" name="Rectangle 10">
            <a:extLst>
              <a:ext uri="{FF2B5EF4-FFF2-40B4-BE49-F238E27FC236}">
                <a16:creationId xmlns:a16="http://schemas.microsoft.com/office/drawing/2014/main" id="{FF9317AA-173E-49FE-8FF3-80C3E4C33384}"/>
              </a:ext>
            </a:extLst>
          </p:cNvPr>
          <p:cNvSpPr>
            <a:spLocks/>
          </p:cNvSpPr>
          <p:nvPr/>
        </p:nvSpPr>
        <p:spPr bwMode="auto">
          <a:xfrm rot="10800000" flipH="1">
            <a:off x="1118395" y="10755313"/>
            <a:ext cx="7115175" cy="1516062"/>
          </a:xfrm>
          <a:prstGeom prst="rect">
            <a:avLst/>
          </a:prstGeom>
          <a:gradFill rotWithShape="0">
            <a:gsLst>
              <a:gs pos="0">
                <a:srgbClr val="193550">
                  <a:alpha val="0"/>
                </a:srgbClr>
              </a:gs>
              <a:gs pos="100000">
                <a:srgbClr val="0365C0"/>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3401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973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2545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7117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spcBef>
                <a:spcPts val="2000"/>
              </a:spcBef>
            </a:pPr>
            <a:endParaRPr lang="en-US" altLang="en-US" sz="2900">
              <a:solidFill>
                <a:srgbClr val="FFFFFE"/>
              </a:solidFill>
            </a:endParaRPr>
          </a:p>
        </p:txBody>
      </p:sp>
      <p:sp>
        <p:nvSpPr>
          <p:cNvPr id="22540" name="Rectangle 11">
            <a:extLst>
              <a:ext uri="{FF2B5EF4-FFF2-40B4-BE49-F238E27FC236}">
                <a16:creationId xmlns:a16="http://schemas.microsoft.com/office/drawing/2014/main" id="{A6573112-B59A-4D98-80ED-7F26F87E1651}"/>
              </a:ext>
            </a:extLst>
          </p:cNvPr>
          <p:cNvSpPr>
            <a:spLocks/>
          </p:cNvSpPr>
          <p:nvPr/>
        </p:nvSpPr>
        <p:spPr bwMode="auto">
          <a:xfrm rot="10800000" flipH="1">
            <a:off x="8309769" y="10755313"/>
            <a:ext cx="7062788" cy="1516062"/>
          </a:xfrm>
          <a:prstGeom prst="rect">
            <a:avLst/>
          </a:prstGeom>
          <a:gradFill rotWithShape="0">
            <a:gsLst>
              <a:gs pos="0">
                <a:srgbClr val="193550">
                  <a:alpha val="0"/>
                </a:srgbClr>
              </a:gs>
              <a:gs pos="100000">
                <a:srgbClr val="0365C0"/>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3401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973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2545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7117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spcBef>
                <a:spcPts val="2000"/>
              </a:spcBef>
            </a:pPr>
            <a:endParaRPr lang="en-US" altLang="en-US" sz="2900">
              <a:solidFill>
                <a:srgbClr val="FFFFFE"/>
              </a:solidFill>
            </a:endParaRPr>
          </a:p>
        </p:txBody>
      </p:sp>
      <p:sp>
        <p:nvSpPr>
          <p:cNvPr id="22541" name="Rectangle 12">
            <a:extLst>
              <a:ext uri="{FF2B5EF4-FFF2-40B4-BE49-F238E27FC236}">
                <a16:creationId xmlns:a16="http://schemas.microsoft.com/office/drawing/2014/main" id="{9D2807B1-5A0B-4E40-9543-A33E10AF30CB}"/>
              </a:ext>
            </a:extLst>
          </p:cNvPr>
          <p:cNvSpPr>
            <a:spLocks/>
          </p:cNvSpPr>
          <p:nvPr/>
        </p:nvSpPr>
        <p:spPr bwMode="auto">
          <a:xfrm rot="10800000" flipH="1">
            <a:off x="15450345" y="10755313"/>
            <a:ext cx="7116763" cy="1516062"/>
          </a:xfrm>
          <a:prstGeom prst="rect">
            <a:avLst/>
          </a:prstGeom>
          <a:gradFill rotWithShape="0">
            <a:gsLst>
              <a:gs pos="0">
                <a:srgbClr val="193550">
                  <a:alpha val="0"/>
                </a:srgbClr>
              </a:gs>
              <a:gs pos="100000">
                <a:srgbClr val="0365C0"/>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3401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973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2545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7117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spcBef>
                <a:spcPts val="2000"/>
              </a:spcBef>
            </a:pPr>
            <a:endParaRPr lang="en-US" altLang="en-US" sz="2900">
              <a:solidFill>
                <a:srgbClr val="FFFFFE"/>
              </a:solidFill>
            </a:endParaRPr>
          </a:p>
        </p:txBody>
      </p:sp>
      <p:sp>
        <p:nvSpPr>
          <p:cNvPr id="22542" name="Rectangle 13">
            <a:extLst>
              <a:ext uri="{FF2B5EF4-FFF2-40B4-BE49-F238E27FC236}">
                <a16:creationId xmlns:a16="http://schemas.microsoft.com/office/drawing/2014/main" id="{23AF8A02-E80B-4D2E-85F7-A05E0A4AA9EE}"/>
              </a:ext>
            </a:extLst>
          </p:cNvPr>
          <p:cNvSpPr>
            <a:spLocks/>
          </p:cNvSpPr>
          <p:nvPr/>
        </p:nvSpPr>
        <p:spPr bwMode="auto">
          <a:xfrm rot="10800000" flipH="1">
            <a:off x="1118395" y="5846763"/>
            <a:ext cx="7115175" cy="1517650"/>
          </a:xfrm>
          <a:prstGeom prst="rect">
            <a:avLst/>
          </a:prstGeom>
          <a:gradFill rotWithShape="0">
            <a:gsLst>
              <a:gs pos="0">
                <a:srgbClr val="193550">
                  <a:alpha val="0"/>
                </a:srgbClr>
              </a:gs>
              <a:gs pos="100000">
                <a:srgbClr val="0365C0"/>
              </a:gs>
            </a:gsLst>
            <a:lin ang="5400000"/>
          </a:gra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457200">
              <a:spcBef>
                <a:spcPts val="1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33401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37973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42545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4711700" indent="-787400" defTabSz="457200" eaLnBrk="0" fontAlgn="base" hangingPunct="0">
              <a:spcBef>
                <a:spcPts val="180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b="1">
                <a:solidFill>
                  <a:srgbClr val="626262"/>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spcBef>
                <a:spcPts val="2000"/>
              </a:spcBef>
            </a:pPr>
            <a:endParaRPr lang="en-US" altLang="en-US" sz="2900">
              <a:solidFill>
                <a:srgbClr val="FFFFFE"/>
              </a:solidFill>
            </a:endParaRPr>
          </a:p>
        </p:txBody>
      </p:sp>
      <p:sp>
        <p:nvSpPr>
          <p:cNvPr id="2" name="Text Box 14">
            <a:extLst>
              <a:ext uri="{FF2B5EF4-FFF2-40B4-BE49-F238E27FC236}">
                <a16:creationId xmlns:a16="http://schemas.microsoft.com/office/drawing/2014/main" id="{E1853860-6014-43B8-AB19-E4048E324546}"/>
              </a:ext>
            </a:extLst>
          </p:cNvPr>
          <p:cNvSpPr txBox="1">
            <a:spLocks/>
          </p:cNvSpPr>
          <p:nvPr/>
        </p:nvSpPr>
        <p:spPr bwMode="auto">
          <a:xfrm>
            <a:off x="3255536" y="6447871"/>
            <a:ext cx="2878993" cy="902811"/>
          </a:xfrm>
          <a:prstGeom prst="rect">
            <a:avLst/>
          </a:prstGeom>
          <a:noFill/>
          <a:ln>
            <a:noFill/>
          </a:ln>
          <a:effectLst>
            <a:outerShdw blurRad="12700" algn="ctr" rotWithShape="0">
              <a:srgbClr val="000000">
                <a:alpha val="8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50800" tIns="50800" rIns="50800" bIns="50800" anchor="ctr">
            <a:spAutoFit/>
          </a:bodyPr>
          <a:lstStyle/>
          <a:p>
            <a:pPr algn="ctr" eaLnBrk="1">
              <a:defRPr/>
            </a:pPr>
            <a:r>
              <a:rPr lang="en-US" altLang="en-US" sz="5200" b="0">
                <a:solidFill>
                  <a:srgbClr val="FFFFFF"/>
                </a:solidFill>
              </a:rPr>
              <a:t>GANTRY</a:t>
            </a:r>
          </a:p>
        </p:txBody>
      </p:sp>
      <p:sp>
        <p:nvSpPr>
          <p:cNvPr id="22543" name="Text Box 15">
            <a:extLst>
              <a:ext uri="{FF2B5EF4-FFF2-40B4-BE49-F238E27FC236}">
                <a16:creationId xmlns:a16="http://schemas.microsoft.com/office/drawing/2014/main" id="{F1A93992-7098-4D6D-B7F2-35DB66EE1BDE}"/>
              </a:ext>
            </a:extLst>
          </p:cNvPr>
          <p:cNvSpPr txBox="1">
            <a:spLocks/>
          </p:cNvSpPr>
          <p:nvPr/>
        </p:nvSpPr>
        <p:spPr bwMode="auto">
          <a:xfrm>
            <a:off x="10398484" y="6471684"/>
            <a:ext cx="2880597" cy="902811"/>
          </a:xfrm>
          <a:prstGeom prst="rect">
            <a:avLst/>
          </a:prstGeom>
          <a:noFill/>
          <a:ln>
            <a:noFill/>
          </a:ln>
          <a:effectLst>
            <a:outerShdw blurRad="12700" algn="ctr" rotWithShape="0">
              <a:srgbClr val="000000">
                <a:alpha val="8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50800" tIns="50800" rIns="50800" bIns="50800" anchor="ctr">
            <a:spAutoFit/>
          </a:bodyPr>
          <a:lstStyle/>
          <a:p>
            <a:pPr algn="ctr" eaLnBrk="1">
              <a:defRPr/>
            </a:pPr>
            <a:r>
              <a:rPr lang="en-US" altLang="en-US" sz="5200" b="0">
                <a:solidFill>
                  <a:srgbClr val="FFFFFF"/>
                </a:solidFill>
              </a:rPr>
              <a:t>GAZEBO</a:t>
            </a:r>
          </a:p>
        </p:txBody>
      </p:sp>
      <p:sp>
        <p:nvSpPr>
          <p:cNvPr id="22544" name="Text Box 16">
            <a:extLst>
              <a:ext uri="{FF2B5EF4-FFF2-40B4-BE49-F238E27FC236}">
                <a16:creationId xmlns:a16="http://schemas.microsoft.com/office/drawing/2014/main" id="{5BE584D7-AB9D-4DC4-888A-76ADE9F255C5}"/>
              </a:ext>
            </a:extLst>
          </p:cNvPr>
          <p:cNvSpPr txBox="1">
            <a:spLocks/>
          </p:cNvSpPr>
          <p:nvPr/>
        </p:nvSpPr>
        <p:spPr bwMode="auto">
          <a:xfrm>
            <a:off x="18930410" y="6447871"/>
            <a:ext cx="102656" cy="902811"/>
          </a:xfrm>
          <a:prstGeom prst="rect">
            <a:avLst/>
          </a:prstGeom>
          <a:noFill/>
          <a:ln>
            <a:noFill/>
          </a:ln>
          <a:effectLst>
            <a:outerShdw blurRad="12700" algn="ctr" rotWithShape="0">
              <a:srgbClr val="000000">
                <a:alpha val="8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50800" tIns="50800" rIns="50800" bIns="50800" anchor="ctr">
            <a:spAutoFit/>
          </a:bodyPr>
          <a:lstStyle/>
          <a:p>
            <a:pPr algn="ctr" eaLnBrk="1">
              <a:defRPr/>
            </a:pPr>
            <a:endParaRPr lang="en-US" altLang="en-US" sz="5200" b="0" dirty="0">
              <a:solidFill>
                <a:srgbClr val="FFFFFF"/>
              </a:solidFill>
            </a:endParaRPr>
          </a:p>
        </p:txBody>
      </p:sp>
      <p:sp>
        <p:nvSpPr>
          <p:cNvPr id="22545" name="Text Box 17">
            <a:extLst>
              <a:ext uri="{FF2B5EF4-FFF2-40B4-BE49-F238E27FC236}">
                <a16:creationId xmlns:a16="http://schemas.microsoft.com/office/drawing/2014/main" id="{77C51EE6-43CD-4516-8B63-DDB84E25645D}"/>
              </a:ext>
            </a:extLst>
          </p:cNvPr>
          <p:cNvSpPr txBox="1">
            <a:spLocks/>
          </p:cNvSpPr>
          <p:nvPr/>
        </p:nvSpPr>
        <p:spPr bwMode="auto">
          <a:xfrm>
            <a:off x="3570518" y="11377059"/>
            <a:ext cx="2250616" cy="902811"/>
          </a:xfrm>
          <a:prstGeom prst="rect">
            <a:avLst/>
          </a:prstGeom>
          <a:noFill/>
          <a:ln>
            <a:noFill/>
          </a:ln>
          <a:effectLst>
            <a:outerShdw blurRad="12700" algn="ctr" rotWithShape="0">
              <a:srgbClr val="000000">
                <a:alpha val="8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50800" tIns="50800" rIns="50800" bIns="50800" anchor="ctr">
            <a:spAutoFit/>
          </a:bodyPr>
          <a:lstStyle/>
          <a:p>
            <a:pPr algn="ctr" eaLnBrk="1">
              <a:defRPr/>
            </a:pPr>
            <a:r>
              <a:rPr lang="en-US" altLang="en-US" sz="5200" b="0">
                <a:solidFill>
                  <a:srgbClr val="FFFFFF"/>
                </a:solidFill>
              </a:rPr>
              <a:t>SCRIM</a:t>
            </a:r>
          </a:p>
        </p:txBody>
      </p:sp>
      <p:sp>
        <p:nvSpPr>
          <p:cNvPr id="22546" name="Text Box 18">
            <a:extLst>
              <a:ext uri="{FF2B5EF4-FFF2-40B4-BE49-F238E27FC236}">
                <a16:creationId xmlns:a16="http://schemas.microsoft.com/office/drawing/2014/main" id="{B5856346-B283-4520-92B6-B2158DD7AE43}"/>
              </a:ext>
            </a:extLst>
          </p:cNvPr>
          <p:cNvSpPr txBox="1">
            <a:spLocks/>
          </p:cNvSpPr>
          <p:nvPr/>
        </p:nvSpPr>
        <p:spPr bwMode="auto">
          <a:xfrm>
            <a:off x="8213592" y="11400871"/>
            <a:ext cx="7250383" cy="902811"/>
          </a:xfrm>
          <a:prstGeom prst="rect">
            <a:avLst/>
          </a:prstGeom>
          <a:noFill/>
          <a:ln>
            <a:noFill/>
          </a:ln>
          <a:effectLst>
            <a:outerShdw blurRad="12700" algn="ctr" rotWithShape="0">
              <a:srgbClr val="000000">
                <a:alpha val="8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50800" tIns="50800" rIns="50800" bIns="50800" anchor="ctr">
            <a:spAutoFit/>
          </a:bodyPr>
          <a:lstStyle/>
          <a:p>
            <a:pPr algn="ctr" eaLnBrk="1">
              <a:defRPr/>
            </a:pPr>
            <a:r>
              <a:rPr lang="en-US" altLang="en-US" sz="5200" b="0">
                <a:solidFill>
                  <a:srgbClr val="FFFFFF"/>
                </a:solidFill>
              </a:rPr>
              <a:t>CCB </a:t>
            </a:r>
            <a:r>
              <a:rPr lang="en-US" altLang="en-US" sz="3000" b="0">
                <a:solidFill>
                  <a:srgbClr val="FFFFFF"/>
                </a:solidFill>
              </a:rPr>
              <a:t>(CROWD CONTROL BARRIER)</a:t>
            </a:r>
            <a:endParaRPr lang="en-US" altLang="en-US" sz="5200" b="0">
              <a:solidFill>
                <a:srgbClr val="FFFFFF"/>
              </a:solidFill>
            </a:endParaRPr>
          </a:p>
        </p:txBody>
      </p:sp>
      <p:sp>
        <p:nvSpPr>
          <p:cNvPr id="22547" name="Text Box 19">
            <a:extLst>
              <a:ext uri="{FF2B5EF4-FFF2-40B4-BE49-F238E27FC236}">
                <a16:creationId xmlns:a16="http://schemas.microsoft.com/office/drawing/2014/main" id="{9AF861E2-DDB5-4452-B9E0-354BA9430C44}"/>
              </a:ext>
            </a:extLst>
          </p:cNvPr>
          <p:cNvSpPr txBox="1">
            <a:spLocks/>
          </p:cNvSpPr>
          <p:nvPr/>
        </p:nvSpPr>
        <p:spPr bwMode="auto">
          <a:xfrm>
            <a:off x="15450345" y="11377059"/>
            <a:ext cx="7248525" cy="902811"/>
          </a:xfrm>
          <a:prstGeom prst="rect">
            <a:avLst/>
          </a:prstGeom>
          <a:noFill/>
          <a:ln>
            <a:noFill/>
          </a:ln>
          <a:effectLst>
            <a:outerShdw blurRad="12700" algn="ctr" rotWithShape="0">
              <a:srgbClr val="000000">
                <a:alpha val="8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spAutoFit/>
          </a:bodyPr>
          <a:lstStyle/>
          <a:p>
            <a:pPr algn="ctr" eaLnBrk="1">
              <a:defRPr/>
            </a:pPr>
            <a:r>
              <a:rPr lang="en-US" altLang="en-US" sz="5200" b="0">
                <a:solidFill>
                  <a:srgbClr val="FFFFFF"/>
                </a:solidFill>
              </a:rPr>
              <a:t>BIB NUMBER</a:t>
            </a:r>
          </a:p>
        </p:txBody>
      </p:sp>
      <p:sp>
        <p:nvSpPr>
          <p:cNvPr id="22549" name="Rectangle 20">
            <a:extLst>
              <a:ext uri="{FF2B5EF4-FFF2-40B4-BE49-F238E27FC236}">
                <a16:creationId xmlns:a16="http://schemas.microsoft.com/office/drawing/2014/main" id="{99524A7B-9012-4226-B9B6-AEC6658F1957}"/>
              </a:ext>
            </a:extLst>
          </p:cNvPr>
          <p:cNvSpPr>
            <a:spLocks noGrp="1"/>
          </p:cNvSpPr>
          <p:nvPr>
            <p:ph type="title"/>
          </p:nvPr>
        </p:nvSpPr>
        <p:spPr>
          <a:xfrm>
            <a:off x="1176971" y="561946"/>
            <a:ext cx="20278725" cy="1701800"/>
          </a:xfrm>
        </p:spPr>
        <p:txBody>
          <a:bodyPr/>
          <a:lstStyle/>
          <a:p>
            <a:pPr eaLnBrk="1"/>
            <a:r>
              <a:rPr lang="en-US" altLang="en-US"/>
              <a:t>Logistical lingo</a:t>
            </a:r>
          </a:p>
        </p:txBody>
      </p:sp>
      <p:sp>
        <p:nvSpPr>
          <p:cNvPr id="4" name="Text Box 15">
            <a:extLst>
              <a:ext uri="{FF2B5EF4-FFF2-40B4-BE49-F238E27FC236}">
                <a16:creationId xmlns:a16="http://schemas.microsoft.com/office/drawing/2014/main" id="{5D1975EE-5880-56AC-5819-67B9901AC74B}"/>
              </a:ext>
            </a:extLst>
          </p:cNvPr>
          <p:cNvSpPr txBox="1">
            <a:spLocks/>
          </p:cNvSpPr>
          <p:nvPr/>
        </p:nvSpPr>
        <p:spPr bwMode="auto">
          <a:xfrm>
            <a:off x="17026721" y="6436730"/>
            <a:ext cx="3877665" cy="902811"/>
          </a:xfrm>
          <a:prstGeom prst="rect">
            <a:avLst/>
          </a:prstGeom>
          <a:noFill/>
          <a:ln>
            <a:noFill/>
          </a:ln>
          <a:effectLst>
            <a:outerShdw blurRad="12700" algn="ctr" rotWithShape="0">
              <a:srgbClr val="000000">
                <a:alpha val="8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wrap="none" lIns="50800" tIns="50800" rIns="50800" bIns="50800" anchor="ctr">
            <a:spAutoFit/>
          </a:bodyPr>
          <a:lstStyle/>
          <a:p>
            <a:pPr algn="ctr" eaLnBrk="1">
              <a:defRPr/>
            </a:pPr>
            <a:r>
              <a:rPr lang="en-US" altLang="en-US" sz="5200" b="0">
                <a:solidFill>
                  <a:srgbClr val="FFFFFF"/>
                </a:solidFill>
              </a:rPr>
              <a:t>JERRY CAN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tree, outdoor, sign&#10;&#10;Description automatically generated">
            <a:extLst>
              <a:ext uri="{FF2B5EF4-FFF2-40B4-BE49-F238E27FC236}">
                <a16:creationId xmlns:a16="http://schemas.microsoft.com/office/drawing/2014/main" id="{6319F79A-938D-47B1-A32E-ACA468AD795D}"/>
              </a:ext>
            </a:extLst>
          </p:cNvPr>
          <p:cNvPicPr>
            <a:picLocks noGrp="1" noChangeAspect="1"/>
          </p:cNvPicPr>
          <p:nvPr>
            <p:ph type="pic" idx="21"/>
          </p:nvPr>
        </p:nvPicPr>
        <p:blipFill>
          <a:blip r:embed="rId2">
            <a:extLst>
              <a:ext uri="{28A0092B-C50C-407E-A947-70E740481C1C}">
                <a14:useLocalDpi xmlns:a14="http://schemas.microsoft.com/office/drawing/2010/main" val="0"/>
              </a:ext>
            </a:extLst>
          </a:blip>
          <a:srcRect t="7780" b="7780"/>
          <a:stretch>
            <a:fillRect/>
          </a:stretch>
        </p:blipFill>
        <p:spPr>
          <a:xfrm>
            <a:off x="16842" y="0"/>
            <a:ext cx="23706138" cy="13341350"/>
          </a:xfrm>
          <a:prstGeom prst="rect">
            <a:avLst/>
          </a:prstGeom>
        </p:spPr>
      </p:pic>
      <p:sp>
        <p:nvSpPr>
          <p:cNvPr id="3" name="Text Placeholder 2">
            <a:extLst>
              <a:ext uri="{FF2B5EF4-FFF2-40B4-BE49-F238E27FC236}">
                <a16:creationId xmlns:a16="http://schemas.microsoft.com/office/drawing/2014/main" id="{D22DFD25-547D-4EA5-BF08-787C2AC3E4C8}"/>
              </a:ext>
            </a:extLst>
          </p:cNvPr>
          <p:cNvSpPr>
            <a:spLocks noGrp="1"/>
          </p:cNvSpPr>
          <p:nvPr>
            <p:ph type="body" sz="quarter" idx="47"/>
          </p:nvPr>
        </p:nvSpPr>
        <p:spPr>
          <a:xfrm>
            <a:off x="16842" y="0"/>
            <a:ext cx="23730918" cy="7315200"/>
          </a:xfrm>
        </p:spPr>
        <p:txBody>
          <a:bodyPr lIns="90000" tIns="45720" rIns="91440" bIns="45720" anchor="ctr" anchorCtr="0"/>
          <a:lstStyle/>
          <a:p>
            <a:pPr marL="352425"/>
            <a:r>
              <a:rPr lang="en-GB" dirty="0">
                <a:latin typeface="Arial"/>
                <a:cs typeface="Arial"/>
              </a:rPr>
              <a:t>Without your support we wouldn’t be able to put these events on. So thank you for your time. </a:t>
            </a:r>
            <a:endParaRPr lang="en-US"/>
          </a:p>
          <a:p>
            <a:pPr marL="352425"/>
            <a:r>
              <a:rPr lang="en-GB" dirty="0"/>
              <a:t>Lastly, please remember to HAVE FUN!</a:t>
            </a:r>
            <a:endParaRPr lang="en-GB" dirty="0">
              <a:cs typeface="Arial" panose="020B0604020202020204" pitchFamily="34" charset="0"/>
            </a:endParaRPr>
          </a:p>
          <a:p>
            <a:pPr marL="352425"/>
            <a:r>
              <a:rPr lang="en-GB" sz="7200" dirty="0">
                <a:latin typeface="Arial"/>
                <a:cs typeface="Arial"/>
              </a:rPr>
              <a:t>Time for questions...</a:t>
            </a:r>
            <a:endParaRPr lang="en-GB" sz="7200">
              <a:cs typeface="Arial"/>
            </a:endParaRPr>
          </a:p>
        </p:txBody>
      </p:sp>
      <p:sp>
        <p:nvSpPr>
          <p:cNvPr id="8" name="Text Placeholder 4">
            <a:extLst>
              <a:ext uri="{FF2B5EF4-FFF2-40B4-BE49-F238E27FC236}">
                <a16:creationId xmlns:a16="http://schemas.microsoft.com/office/drawing/2014/main" id="{A6A659C7-368E-4FA8-AFA8-1F4CDE5A3AF6}"/>
              </a:ext>
            </a:extLst>
          </p:cNvPr>
          <p:cNvSpPr txBox="1">
            <a:spLocks/>
          </p:cNvSpPr>
          <p:nvPr/>
        </p:nvSpPr>
        <p:spPr>
          <a:xfrm>
            <a:off x="362043" y="814628"/>
            <a:ext cx="23015737" cy="1687065"/>
          </a:xfrm>
          <a:prstGeom prst="rect">
            <a:avLst/>
          </a:prstGeom>
        </p:spPr>
        <p:txBody>
          <a:bodyPr>
            <a:spAutoFit/>
          </a:bodyPr>
          <a:lstStyle>
            <a:lvl1pPr marL="0" marR="0" indent="0" algn="l" defTabSz="507967" eaLnBrk="1" latinLnBrk="0" hangingPunct="1">
              <a:lnSpc>
                <a:spcPct val="70000"/>
              </a:lnSpc>
              <a:spcBef>
                <a:spcPts val="3111"/>
              </a:spcBef>
              <a:spcAft>
                <a:spcPts val="0"/>
              </a:spcAft>
              <a:buClrTx/>
              <a:buSzTx/>
              <a:buFontTx/>
              <a:buNone/>
              <a:tabLst>
                <a:tab pos="395085" algn="l"/>
                <a:tab pos="790171" algn="l"/>
                <a:tab pos="1185256" algn="l"/>
                <a:tab pos="1580342" algn="l"/>
                <a:tab pos="1975427" algn="l"/>
                <a:tab pos="2370513" algn="l"/>
                <a:tab pos="2765598" algn="l"/>
                <a:tab pos="3160684" algn="l"/>
                <a:tab pos="3555768" algn="l"/>
                <a:tab pos="3950855" algn="l"/>
                <a:tab pos="4345939" algn="l"/>
                <a:tab pos="4741025" algn="l"/>
              </a:tabLst>
              <a:defRPr sz="14500" b="1" i="0" u="none" strike="noStrike" cap="all" spc="-150" baseline="0">
                <a:solidFill>
                  <a:srgbClr val="FFFFFE"/>
                </a:solidFill>
                <a:uFillTx/>
                <a:latin typeface="Arial" panose="020B0604020202020204" pitchFamily="34" charset="0"/>
                <a:ea typeface="+mj-ea"/>
                <a:cs typeface="+mj-cs"/>
                <a:sym typeface="Trade Gothic LT Bold"/>
              </a:defRPr>
            </a:lvl1pPr>
            <a:lvl2pPr marL="1636094"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Light" panose="020B0403020202020204" pitchFamily="34" charset="0"/>
                <a:ea typeface="Helvetica Light" panose="020B0403020202020204" pitchFamily="34" charset="0"/>
                <a:cs typeface="+mj-cs"/>
                <a:sym typeface="Helvetica"/>
              </a:defRPr>
            </a:lvl2pPr>
            <a:lvl3pPr marL="2129951"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Light" panose="020B0403020202020204" pitchFamily="34" charset="0"/>
                <a:ea typeface="Helvetica Light" panose="020B0403020202020204" pitchFamily="34" charset="0"/>
                <a:cs typeface="+mj-cs"/>
                <a:sym typeface="Helvetica"/>
              </a:defRPr>
            </a:lvl3pPr>
            <a:lvl4pPr marL="2623808"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Light" panose="020B0403020202020204" pitchFamily="34" charset="0"/>
                <a:ea typeface="Helvetica Light" panose="020B0403020202020204" pitchFamily="34" charset="0"/>
                <a:cs typeface="+mj-cs"/>
                <a:sym typeface="Helvetica"/>
              </a:defRPr>
            </a:lvl4pPr>
            <a:lvl5pPr marL="3117663"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dirty="0">
                <a:solidFill>
                  <a:srgbClr val="626262"/>
                </a:solidFill>
                <a:uFillTx/>
                <a:latin typeface="Helvetica Light" panose="020B0403020202020204" pitchFamily="34" charset="0"/>
                <a:ea typeface="Helvetica Light" panose="020B0403020202020204" pitchFamily="34" charset="0"/>
                <a:cs typeface="+mj-cs"/>
                <a:sym typeface="Helvetica"/>
              </a:defRPr>
            </a:lvl5pPr>
            <a:lvl6pPr marL="3512750"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a:solidFill>
                  <a:srgbClr val="626262"/>
                </a:solidFill>
                <a:uFillTx/>
                <a:latin typeface="Helvetica"/>
                <a:ea typeface="Helvetica"/>
                <a:cs typeface="Helvetica"/>
                <a:sym typeface="Helvetica"/>
              </a:defRPr>
            </a:lvl6pPr>
            <a:lvl7pPr marL="3907834"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a:solidFill>
                  <a:srgbClr val="626262"/>
                </a:solidFill>
                <a:uFillTx/>
                <a:latin typeface="Helvetica"/>
                <a:ea typeface="Helvetica"/>
                <a:cs typeface="Helvetica"/>
                <a:sym typeface="Helvetica"/>
              </a:defRPr>
            </a:lvl7pPr>
            <a:lvl8pPr marL="4302920"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a:solidFill>
                  <a:srgbClr val="626262"/>
                </a:solidFill>
                <a:uFillTx/>
                <a:latin typeface="Helvetica"/>
                <a:ea typeface="Helvetica"/>
                <a:cs typeface="Helvetica"/>
                <a:sym typeface="Helvetica"/>
              </a:defRPr>
            </a:lvl8pPr>
            <a:lvl9pPr marL="4698005" marR="0" indent="-789482" algn="l" defTabSz="888942" eaLnBrk="1" latinLnBrk="0" hangingPunct="1">
              <a:lnSpc>
                <a:spcPct val="100000"/>
              </a:lnSpc>
              <a:spcBef>
                <a:spcPts val="2000"/>
              </a:spcBef>
              <a:spcAft>
                <a:spcPts val="0"/>
              </a:spcAft>
              <a:buClrTx/>
              <a:buSzPct val="125000"/>
              <a:buFontTx/>
              <a:buChar char="‣"/>
              <a:tabLst/>
              <a:defRPr sz="4111" b="0" i="0" u="none" strike="noStrike" cap="none" spc="0" baseline="0">
                <a:solidFill>
                  <a:srgbClr val="626262"/>
                </a:solidFill>
                <a:uFillTx/>
                <a:latin typeface="Helvetica"/>
                <a:ea typeface="Helvetica"/>
                <a:cs typeface="Helvetica"/>
                <a:sym typeface="Helvetica"/>
              </a:defRPr>
            </a:lvl9pPr>
          </a:lstStyle>
          <a:p>
            <a:r>
              <a:rPr lang="en-GB" dirty="0"/>
              <a:t>Thank you</a:t>
            </a:r>
          </a:p>
        </p:txBody>
      </p:sp>
    </p:spTree>
    <p:extLst>
      <p:ext uri="{BB962C8B-B14F-4D97-AF65-F5344CB8AC3E}">
        <p14:creationId xmlns:p14="http://schemas.microsoft.com/office/powerpoint/2010/main" val="38999834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295F5A-8165-438F-A80B-B21647071B0C}"/>
              </a:ext>
            </a:extLst>
          </p:cNvPr>
          <p:cNvSpPr>
            <a:spLocks noGrp="1"/>
          </p:cNvSpPr>
          <p:nvPr>
            <p:ph type="sldNum" sz="quarter" idx="2"/>
          </p:nvPr>
        </p:nvSpPr>
        <p:spPr/>
        <p:txBody>
          <a:bodyPr/>
          <a:lstStyle/>
          <a:p>
            <a:fld id="{86CB4B4D-7CA3-9044-876B-883B54F8677D}" type="slidenum">
              <a:rPr lang="en-GB" smtClean="0"/>
              <a:pPr/>
              <a:t>2</a:t>
            </a:fld>
            <a:endParaRPr lang="en-GB"/>
          </a:p>
        </p:txBody>
      </p:sp>
      <p:sp>
        <p:nvSpPr>
          <p:cNvPr id="3" name="Title 2">
            <a:extLst>
              <a:ext uri="{FF2B5EF4-FFF2-40B4-BE49-F238E27FC236}">
                <a16:creationId xmlns:a16="http://schemas.microsoft.com/office/drawing/2014/main" id="{A6F08547-098B-408D-896E-7DE9E762D7DD}"/>
              </a:ext>
            </a:extLst>
          </p:cNvPr>
          <p:cNvSpPr>
            <a:spLocks noGrp="1"/>
          </p:cNvSpPr>
          <p:nvPr>
            <p:ph type="title"/>
          </p:nvPr>
        </p:nvSpPr>
        <p:spPr>
          <a:xfrm>
            <a:off x="619178" y="904635"/>
            <a:ext cx="15072858" cy="1701800"/>
          </a:xfrm>
        </p:spPr>
        <p:txBody>
          <a:bodyPr/>
          <a:lstStyle/>
          <a:p>
            <a:r>
              <a:rPr lang="en-GB" sz="10100" dirty="0">
                <a:latin typeface="Arial"/>
                <a:cs typeface="Arial"/>
              </a:rPr>
              <a:t>Hello from the Operations Team</a:t>
            </a:r>
          </a:p>
        </p:txBody>
      </p:sp>
      <p:sp>
        <p:nvSpPr>
          <p:cNvPr id="4" name="Text Placeholder 3">
            <a:extLst>
              <a:ext uri="{FF2B5EF4-FFF2-40B4-BE49-F238E27FC236}">
                <a16:creationId xmlns:a16="http://schemas.microsoft.com/office/drawing/2014/main" id="{D4E32951-6E89-4CBA-AB9E-A36C58C23E3B}"/>
              </a:ext>
            </a:extLst>
          </p:cNvPr>
          <p:cNvSpPr>
            <a:spLocks noGrp="1"/>
          </p:cNvSpPr>
          <p:nvPr>
            <p:ph type="body" sz="quarter" idx="51"/>
          </p:nvPr>
        </p:nvSpPr>
        <p:spPr>
          <a:xfrm>
            <a:off x="316808" y="3896045"/>
            <a:ext cx="11233150" cy="9226550"/>
          </a:xfrm>
        </p:spPr>
        <p:txBody>
          <a:bodyPr/>
          <a:lstStyle/>
          <a:p>
            <a:r>
              <a:rPr lang="en-GB" b="0" i="0" dirty="0">
                <a:solidFill>
                  <a:srgbClr val="757575"/>
                </a:solidFill>
                <a:effectLst/>
                <a:latin typeface="lato" panose="020F0502020204030203" pitchFamily="34" charset="0"/>
              </a:rPr>
              <a:t>The Threshold Trail Series (Dulux Race to the King, Race to the Tower and Race to the Stones) will be run by:</a:t>
            </a:r>
          </a:p>
          <a:p>
            <a:pPr lvl="2"/>
            <a:r>
              <a:rPr lang="en-GB" b="0" i="0" dirty="0">
                <a:solidFill>
                  <a:srgbClr val="757575"/>
                </a:solidFill>
                <a:effectLst/>
                <a:latin typeface="lato" panose="020F0502020204030203" pitchFamily="34" charset="0"/>
              </a:rPr>
              <a:t> </a:t>
            </a:r>
            <a:r>
              <a:rPr lang="en-GB" b="1" i="0" dirty="0">
                <a:solidFill>
                  <a:srgbClr val="757575"/>
                </a:solidFill>
                <a:effectLst/>
                <a:latin typeface="lato" panose="020F0502020204030203" pitchFamily="34" charset="0"/>
              </a:rPr>
              <a:t>Natasha Addison</a:t>
            </a:r>
            <a:r>
              <a:rPr lang="en-GB" dirty="0">
                <a:solidFill>
                  <a:srgbClr val="757575"/>
                </a:solidFill>
                <a:latin typeface="lato" panose="020F0502020204030203" pitchFamily="34" charset="0"/>
              </a:rPr>
              <a:t> and</a:t>
            </a:r>
            <a:r>
              <a:rPr lang="en-GB" b="0" i="0" dirty="0">
                <a:solidFill>
                  <a:srgbClr val="757575"/>
                </a:solidFill>
                <a:effectLst/>
                <a:latin typeface="lato" panose="020F0502020204030203" pitchFamily="34" charset="0"/>
              </a:rPr>
              <a:t> </a:t>
            </a:r>
            <a:r>
              <a:rPr lang="en-GB" b="1" i="0" dirty="0">
                <a:solidFill>
                  <a:srgbClr val="757575"/>
                </a:solidFill>
                <a:effectLst/>
                <a:latin typeface="lato" panose="020F0502020204030203" pitchFamily="34" charset="0"/>
              </a:rPr>
              <a:t>Richard Parr</a:t>
            </a:r>
          </a:p>
          <a:p>
            <a:pPr lvl="2"/>
            <a:r>
              <a:rPr lang="en-GB" dirty="0">
                <a:solidFill>
                  <a:srgbClr val="757575"/>
                </a:solidFill>
                <a:latin typeface="lato" panose="020F0502020204030203" pitchFamily="34" charset="0"/>
              </a:rPr>
              <a:t>S</a:t>
            </a:r>
            <a:r>
              <a:rPr lang="en-GB" b="0" i="0" dirty="0">
                <a:solidFill>
                  <a:srgbClr val="757575"/>
                </a:solidFill>
                <a:effectLst/>
                <a:latin typeface="lato" panose="020F0502020204030203" pitchFamily="34" charset="0"/>
              </a:rPr>
              <a:t>upported by </a:t>
            </a:r>
            <a:r>
              <a:rPr lang="en-GB" b="1" i="0" dirty="0">
                <a:solidFill>
                  <a:srgbClr val="757575"/>
                </a:solidFill>
                <a:effectLst/>
                <a:latin typeface="lato" panose="020F0502020204030203" pitchFamily="34" charset="0"/>
              </a:rPr>
              <a:t>Dave Sommerville</a:t>
            </a:r>
            <a:r>
              <a:rPr lang="en-GB" dirty="0">
                <a:solidFill>
                  <a:srgbClr val="757575"/>
                </a:solidFill>
                <a:latin typeface="lato" panose="020F0502020204030203" pitchFamily="34" charset="0"/>
              </a:rPr>
              <a:t>, </a:t>
            </a:r>
            <a:r>
              <a:rPr lang="en-GB" b="1" dirty="0">
                <a:solidFill>
                  <a:srgbClr val="757575"/>
                </a:solidFill>
                <a:latin typeface="lato" panose="020F0502020204030203" pitchFamily="34" charset="0"/>
              </a:rPr>
              <a:t>Adam Long </a:t>
            </a:r>
            <a:r>
              <a:rPr lang="en-GB" b="0" i="0" dirty="0">
                <a:solidFill>
                  <a:srgbClr val="757575"/>
                </a:solidFill>
                <a:effectLst/>
                <a:latin typeface="lato" panose="020F0502020204030203" pitchFamily="34" charset="0"/>
              </a:rPr>
              <a:t>and </a:t>
            </a:r>
            <a:r>
              <a:rPr lang="en-GB" b="1" i="0" dirty="0">
                <a:solidFill>
                  <a:srgbClr val="757575"/>
                </a:solidFill>
                <a:effectLst/>
                <a:latin typeface="lato" panose="020F0502020204030203" pitchFamily="34" charset="0"/>
              </a:rPr>
              <a:t>Lou Maloney</a:t>
            </a:r>
            <a:r>
              <a:rPr lang="en-GB" dirty="0">
                <a:solidFill>
                  <a:srgbClr val="757575"/>
                </a:solidFill>
                <a:latin typeface="lato" panose="020F0502020204030203" pitchFamily="34" charset="0"/>
              </a:rPr>
              <a:t>.</a:t>
            </a:r>
            <a:br>
              <a:rPr lang="en-GB" dirty="0">
                <a:solidFill>
                  <a:srgbClr val="757575"/>
                </a:solidFill>
                <a:latin typeface="lato" panose="020F0502020204030203" pitchFamily="34" charset="0"/>
              </a:rPr>
            </a:br>
            <a:endParaRPr lang="en-GB" dirty="0">
              <a:solidFill>
                <a:srgbClr val="757575"/>
              </a:solidFill>
              <a:latin typeface="lato" panose="020F0502020204030203" pitchFamily="34" charset="0"/>
            </a:endParaRPr>
          </a:p>
          <a:p>
            <a:r>
              <a:rPr lang="en-GB" b="1">
                <a:solidFill>
                  <a:srgbClr val="757575"/>
                </a:solidFill>
                <a:latin typeface="lato" panose="020F0502020204030203" pitchFamily="34" charset="0"/>
              </a:rPr>
              <a:t>Lou Maloney </a:t>
            </a:r>
            <a:r>
              <a:rPr lang="en-GB" dirty="0">
                <a:solidFill>
                  <a:srgbClr val="757575"/>
                </a:solidFill>
                <a:latin typeface="lato" panose="020F0502020204030203" pitchFamily="34" charset="0"/>
              </a:rPr>
              <a:t>will be your main contact for the summer.</a:t>
            </a:r>
            <a:endParaRPr lang="en-GB" dirty="0"/>
          </a:p>
        </p:txBody>
      </p:sp>
      <p:pic>
        <p:nvPicPr>
          <p:cNvPr id="7" name="Picture Placeholder 6" descr="A person on a paddle board&#10;&#10;Description automatically generated with low confidence">
            <a:extLst>
              <a:ext uri="{FF2B5EF4-FFF2-40B4-BE49-F238E27FC236}">
                <a16:creationId xmlns:a16="http://schemas.microsoft.com/office/drawing/2014/main" id="{51F1FE4C-184F-4AB1-BC51-D99945C2ABA2}"/>
              </a:ext>
            </a:extLst>
          </p:cNvPr>
          <p:cNvPicPr>
            <a:picLocks noGrp="1" noChangeAspect="1"/>
          </p:cNvPicPr>
          <p:nvPr>
            <p:ph type="pic" sz="quarter" idx="52"/>
          </p:nvPr>
        </p:nvPicPr>
        <p:blipFill rotWithShape="1">
          <a:blip r:embed="rId2">
            <a:extLst>
              <a:ext uri="{28A0092B-C50C-407E-A947-70E740481C1C}">
                <a14:useLocalDpi xmlns:a14="http://schemas.microsoft.com/office/drawing/2010/main" val="0"/>
              </a:ext>
            </a:extLst>
          </a:blip>
          <a:srcRect l="14122" t="38061" r="11809" b="19089"/>
          <a:stretch/>
        </p:blipFill>
        <p:spPr>
          <a:xfrm>
            <a:off x="17774957" y="8132179"/>
            <a:ext cx="5451759" cy="4189291"/>
          </a:xfrm>
        </p:spPr>
      </p:pic>
      <p:pic>
        <p:nvPicPr>
          <p:cNvPr id="9" name="Picture 8" descr="A picture containing text, person, outdoor, bicycle&#10;&#10;Description automatically generated">
            <a:extLst>
              <a:ext uri="{FF2B5EF4-FFF2-40B4-BE49-F238E27FC236}">
                <a16:creationId xmlns:a16="http://schemas.microsoft.com/office/drawing/2014/main" id="{97B95A28-DD46-4492-A586-252C7CC7C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9166" y="188076"/>
            <a:ext cx="5457550" cy="3895966"/>
          </a:xfrm>
          <a:prstGeom prst="rect">
            <a:avLst/>
          </a:prstGeom>
        </p:spPr>
      </p:pic>
      <p:pic>
        <p:nvPicPr>
          <p:cNvPr id="11" name="Picture 10" descr="A person standing on a rocky shore&#10;&#10;Description automatically generated with low confidence">
            <a:extLst>
              <a:ext uri="{FF2B5EF4-FFF2-40B4-BE49-F238E27FC236}">
                <a16:creationId xmlns:a16="http://schemas.microsoft.com/office/drawing/2014/main" id="{6D640C7C-834E-4666-AA02-ADC6763E84A4}"/>
              </a:ext>
            </a:extLst>
          </p:cNvPr>
          <p:cNvPicPr>
            <a:picLocks noChangeAspect="1"/>
          </p:cNvPicPr>
          <p:nvPr/>
        </p:nvPicPr>
        <p:blipFill rotWithShape="1">
          <a:blip r:embed="rId4">
            <a:extLst>
              <a:ext uri="{28A0092B-C50C-407E-A947-70E740481C1C}">
                <a14:useLocalDpi xmlns:a14="http://schemas.microsoft.com/office/drawing/2010/main" val="0"/>
              </a:ext>
            </a:extLst>
          </a:blip>
          <a:srcRect l="16854" t="29077"/>
          <a:stretch/>
        </p:blipFill>
        <p:spPr>
          <a:xfrm>
            <a:off x="18821399" y="4196952"/>
            <a:ext cx="3357146" cy="3818109"/>
          </a:xfrm>
          <a:prstGeom prst="rect">
            <a:avLst/>
          </a:prstGeom>
        </p:spPr>
      </p:pic>
      <p:pic>
        <p:nvPicPr>
          <p:cNvPr id="15" name="Picture 14" descr="A person talking on a cell phone&#10;&#10;Description automatically generated with medium confidence">
            <a:extLst>
              <a:ext uri="{FF2B5EF4-FFF2-40B4-BE49-F238E27FC236}">
                <a16:creationId xmlns:a16="http://schemas.microsoft.com/office/drawing/2014/main" id="{892A8F52-BC8B-465F-9ED0-9F985C571D8A}"/>
              </a:ext>
            </a:extLst>
          </p:cNvPr>
          <p:cNvPicPr>
            <a:picLocks noChangeAspect="1"/>
          </p:cNvPicPr>
          <p:nvPr/>
        </p:nvPicPr>
        <p:blipFill rotWithShape="1">
          <a:blip r:embed="rId5">
            <a:extLst>
              <a:ext uri="{28A0092B-C50C-407E-A947-70E740481C1C}">
                <a14:useLocalDpi xmlns:a14="http://schemas.microsoft.com/office/drawing/2010/main" val="0"/>
              </a:ext>
            </a:extLst>
          </a:blip>
          <a:srcRect l="23641" t="2174" r="10165" b="362"/>
          <a:stretch/>
        </p:blipFill>
        <p:spPr>
          <a:xfrm>
            <a:off x="12225827" y="987920"/>
            <a:ext cx="5205513" cy="4977516"/>
          </a:xfrm>
          <a:prstGeom prst="rect">
            <a:avLst/>
          </a:prstGeom>
        </p:spPr>
      </p:pic>
      <p:pic>
        <p:nvPicPr>
          <p:cNvPr id="17" name="Picture 16" descr="A picture containing outdoor, park&#10;&#10;Description automatically generated">
            <a:extLst>
              <a:ext uri="{FF2B5EF4-FFF2-40B4-BE49-F238E27FC236}">
                <a16:creationId xmlns:a16="http://schemas.microsoft.com/office/drawing/2014/main" id="{31D44B5B-E3E8-45C7-B59E-861E0D06E0DD}"/>
              </a:ext>
            </a:extLst>
          </p:cNvPr>
          <p:cNvPicPr>
            <a:picLocks noChangeAspect="1"/>
          </p:cNvPicPr>
          <p:nvPr/>
        </p:nvPicPr>
        <p:blipFill rotWithShape="1">
          <a:blip r:embed="rId6">
            <a:extLst>
              <a:ext uri="{28A0092B-C50C-407E-A947-70E740481C1C}">
                <a14:useLocalDpi xmlns:a14="http://schemas.microsoft.com/office/drawing/2010/main" val="0"/>
              </a:ext>
            </a:extLst>
          </a:blip>
          <a:srcRect l="30099" t="13541"/>
          <a:stretch/>
        </p:blipFill>
        <p:spPr>
          <a:xfrm>
            <a:off x="12222880" y="6135934"/>
            <a:ext cx="5209057" cy="4863052"/>
          </a:xfrm>
          <a:prstGeom prst="rect">
            <a:avLst/>
          </a:prstGeom>
        </p:spPr>
      </p:pic>
    </p:spTree>
    <p:extLst>
      <p:ext uri="{BB962C8B-B14F-4D97-AF65-F5344CB8AC3E}">
        <p14:creationId xmlns:p14="http://schemas.microsoft.com/office/powerpoint/2010/main" val="315250775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440010-F8EC-48E1-8252-41B91151F16E}"/>
              </a:ext>
            </a:extLst>
          </p:cNvPr>
          <p:cNvSpPr>
            <a:spLocks noGrp="1"/>
          </p:cNvSpPr>
          <p:nvPr>
            <p:ph type="sldNum" sz="quarter" idx="2"/>
          </p:nvPr>
        </p:nvSpPr>
        <p:spPr/>
        <p:txBody>
          <a:bodyPr/>
          <a:lstStyle/>
          <a:p>
            <a:fld id="{86CB4B4D-7CA3-9044-876B-883B54F8677D}" type="slidenum">
              <a:rPr lang="en-GB" smtClean="0"/>
              <a:pPr/>
              <a:t>3</a:t>
            </a:fld>
            <a:endParaRPr lang="en-GB"/>
          </a:p>
        </p:txBody>
      </p:sp>
      <p:sp>
        <p:nvSpPr>
          <p:cNvPr id="3" name="Title 2">
            <a:extLst>
              <a:ext uri="{FF2B5EF4-FFF2-40B4-BE49-F238E27FC236}">
                <a16:creationId xmlns:a16="http://schemas.microsoft.com/office/drawing/2014/main" id="{9D914F60-CDC3-4696-AF02-818E7AD1BAB3}"/>
              </a:ext>
            </a:extLst>
          </p:cNvPr>
          <p:cNvSpPr>
            <a:spLocks noGrp="1"/>
          </p:cNvSpPr>
          <p:nvPr>
            <p:ph type="title"/>
          </p:nvPr>
        </p:nvSpPr>
        <p:spPr/>
        <p:txBody>
          <a:bodyPr/>
          <a:lstStyle/>
          <a:p>
            <a:r>
              <a:rPr lang="en-GB" sz="10100" dirty="0">
                <a:latin typeface="Arial"/>
                <a:cs typeface="Arial"/>
              </a:rPr>
              <a:t>Event Overview </a:t>
            </a:r>
          </a:p>
        </p:txBody>
      </p:sp>
      <p:sp>
        <p:nvSpPr>
          <p:cNvPr id="4" name="Text Placeholder 3">
            <a:extLst>
              <a:ext uri="{FF2B5EF4-FFF2-40B4-BE49-F238E27FC236}">
                <a16:creationId xmlns:a16="http://schemas.microsoft.com/office/drawing/2014/main" id="{31E59872-6E01-4B9F-A769-F0DE882D06B4}"/>
              </a:ext>
            </a:extLst>
          </p:cNvPr>
          <p:cNvSpPr>
            <a:spLocks noGrp="1"/>
          </p:cNvSpPr>
          <p:nvPr>
            <p:ph type="body" sz="quarter" idx="51"/>
          </p:nvPr>
        </p:nvSpPr>
        <p:spPr/>
        <p:txBody>
          <a:bodyPr lIns="91440" tIns="45720" rIns="91440" bIns="45720" anchor="t"/>
          <a:lstStyle/>
          <a:p>
            <a:pPr marL="1227455" indent="-874395"/>
            <a:r>
              <a:rPr lang="en-GB" sz="3600" dirty="0">
                <a:cs typeface="Arial"/>
              </a:rPr>
              <a:t>New Format </a:t>
            </a:r>
            <a:endParaRPr lang="en-US"/>
          </a:p>
          <a:p>
            <a:pPr marL="1635760" lvl="1" indent="-789305"/>
            <a:r>
              <a:rPr lang="en-GB" sz="3600" dirty="0">
                <a:cs typeface="Arial"/>
              </a:rPr>
              <a:t>Figure of 8 route </a:t>
            </a:r>
          </a:p>
          <a:p>
            <a:pPr marL="1635760" lvl="1" indent="-789305"/>
            <a:r>
              <a:rPr lang="en-GB" sz="3600" dirty="0">
                <a:cs typeface="Arial"/>
              </a:rPr>
              <a:t>Goodwood Racecourse </a:t>
            </a:r>
          </a:p>
          <a:p>
            <a:pPr marL="1227455" indent="-874395"/>
            <a:r>
              <a:rPr lang="en-GB" sz="3600" dirty="0">
                <a:ea typeface="+mj-lt"/>
                <a:cs typeface="+mj-lt"/>
              </a:rPr>
              <a:t>Route distance – 101.5km </a:t>
            </a:r>
          </a:p>
          <a:p>
            <a:pPr marL="1635760" lvl="1" indent="-789305"/>
            <a:r>
              <a:rPr lang="en-GB" sz="3600" dirty="0">
                <a:cs typeface="Arial"/>
              </a:rPr>
              <a:t>Loop One: 50km</a:t>
            </a:r>
          </a:p>
          <a:p>
            <a:pPr marL="1635760" lvl="1" indent="-789305"/>
            <a:r>
              <a:rPr lang="en-GB" sz="3600" dirty="0">
                <a:cs typeface="Arial"/>
              </a:rPr>
              <a:t>Loop Two: 51.5km</a:t>
            </a:r>
          </a:p>
          <a:p>
            <a:pPr marL="1227455" indent="-874395"/>
            <a:r>
              <a:rPr lang="en-GB" sz="3600" dirty="0">
                <a:cs typeface="Arial"/>
              </a:rPr>
              <a:t>Seven Pit Stops</a:t>
            </a:r>
            <a:endParaRPr lang="en-GB" dirty="0"/>
          </a:p>
          <a:p>
            <a:pPr marL="1227455" indent="-874395"/>
            <a:endParaRPr lang="en-GB" sz="3600" dirty="0">
              <a:cs typeface="Arial"/>
            </a:endParaRPr>
          </a:p>
        </p:txBody>
      </p:sp>
      <p:pic>
        <p:nvPicPr>
          <p:cNvPr id="9" name="Picture 9" descr="Map&#10;&#10;Description automatically generated">
            <a:extLst>
              <a:ext uri="{FF2B5EF4-FFF2-40B4-BE49-F238E27FC236}">
                <a16:creationId xmlns:a16="http://schemas.microsoft.com/office/drawing/2014/main" id="{8AFA2431-D6B9-22A5-AB1C-09828DE0EEF4}"/>
              </a:ext>
            </a:extLst>
          </p:cNvPr>
          <p:cNvPicPr>
            <a:picLocks noChangeAspect="1"/>
          </p:cNvPicPr>
          <p:nvPr/>
        </p:nvPicPr>
        <p:blipFill rotWithShape="1">
          <a:blip r:embed="rId2"/>
          <a:srcRect l="-162" t="7003" r="2652" b="7003"/>
          <a:stretch/>
        </p:blipFill>
        <p:spPr>
          <a:xfrm>
            <a:off x="12009945" y="2624056"/>
            <a:ext cx="10918470" cy="9239156"/>
          </a:xfrm>
          <a:prstGeom prst="rect">
            <a:avLst/>
          </a:prstGeom>
        </p:spPr>
      </p:pic>
    </p:spTree>
    <p:extLst>
      <p:ext uri="{BB962C8B-B14F-4D97-AF65-F5344CB8AC3E}">
        <p14:creationId xmlns:p14="http://schemas.microsoft.com/office/powerpoint/2010/main" val="10126472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440010-F8EC-48E1-8252-41B91151F16E}"/>
              </a:ext>
            </a:extLst>
          </p:cNvPr>
          <p:cNvSpPr>
            <a:spLocks noGrp="1"/>
          </p:cNvSpPr>
          <p:nvPr>
            <p:ph type="sldNum" sz="quarter" idx="2"/>
          </p:nvPr>
        </p:nvSpPr>
        <p:spPr/>
        <p:txBody>
          <a:bodyPr/>
          <a:lstStyle/>
          <a:p>
            <a:fld id="{86CB4B4D-7CA3-9044-876B-883B54F8677D}" type="slidenum">
              <a:rPr lang="en-GB" smtClean="0"/>
              <a:pPr/>
              <a:t>4</a:t>
            </a:fld>
            <a:endParaRPr lang="en-GB"/>
          </a:p>
        </p:txBody>
      </p:sp>
      <p:sp>
        <p:nvSpPr>
          <p:cNvPr id="3" name="Title 2">
            <a:extLst>
              <a:ext uri="{FF2B5EF4-FFF2-40B4-BE49-F238E27FC236}">
                <a16:creationId xmlns:a16="http://schemas.microsoft.com/office/drawing/2014/main" id="{9D914F60-CDC3-4696-AF02-818E7AD1BAB3}"/>
              </a:ext>
            </a:extLst>
          </p:cNvPr>
          <p:cNvSpPr>
            <a:spLocks noGrp="1"/>
          </p:cNvSpPr>
          <p:nvPr>
            <p:ph type="title"/>
          </p:nvPr>
        </p:nvSpPr>
        <p:spPr/>
        <p:txBody>
          <a:bodyPr/>
          <a:lstStyle/>
          <a:p>
            <a:r>
              <a:rPr lang="en-GB" sz="10100" dirty="0">
                <a:latin typeface="Arial"/>
                <a:cs typeface="Arial"/>
              </a:rPr>
              <a:t>Our Participants</a:t>
            </a:r>
            <a:endParaRPr lang="en-GB" sz="10100" dirty="0">
              <a:cs typeface="Arial"/>
            </a:endParaRPr>
          </a:p>
        </p:txBody>
      </p:sp>
      <p:sp>
        <p:nvSpPr>
          <p:cNvPr id="4" name="Text Placeholder 3">
            <a:extLst>
              <a:ext uri="{FF2B5EF4-FFF2-40B4-BE49-F238E27FC236}">
                <a16:creationId xmlns:a16="http://schemas.microsoft.com/office/drawing/2014/main" id="{31E59872-6E01-4B9F-A769-F0DE882D06B4}"/>
              </a:ext>
            </a:extLst>
          </p:cNvPr>
          <p:cNvSpPr>
            <a:spLocks noGrp="1"/>
          </p:cNvSpPr>
          <p:nvPr>
            <p:ph type="body" sz="quarter" idx="51"/>
          </p:nvPr>
        </p:nvSpPr>
        <p:spPr/>
        <p:txBody>
          <a:bodyPr lIns="91440" tIns="45720" rIns="91440" bIns="45720" anchor="t"/>
          <a:lstStyle/>
          <a:p>
            <a:pPr marL="1227455" indent="-874395"/>
            <a:r>
              <a:rPr lang="en-GB" sz="3600" dirty="0">
                <a:ea typeface="+mj-lt"/>
                <a:cs typeface="+mj-lt"/>
              </a:rPr>
              <a:t>Participant packages </a:t>
            </a:r>
            <a:endParaRPr lang="en-US" sz="3600" dirty="0">
              <a:ea typeface="+mj-lt"/>
              <a:cs typeface="+mj-lt"/>
            </a:endParaRPr>
          </a:p>
          <a:p>
            <a:pPr marL="1635760" lvl="1" indent="-789305"/>
            <a:r>
              <a:rPr lang="en-GB" sz="3600" dirty="0">
                <a:ea typeface="+mj-lt"/>
                <a:cs typeface="+mj-lt"/>
              </a:rPr>
              <a:t>1,500 in total taking part for 2022</a:t>
            </a:r>
            <a:endParaRPr lang="en-US" sz="3600" dirty="0">
              <a:ea typeface="+mj-lt"/>
              <a:cs typeface="+mj-lt"/>
            </a:endParaRPr>
          </a:p>
          <a:p>
            <a:pPr marL="1635760" lvl="1" indent="-789305"/>
            <a:r>
              <a:rPr lang="en-GB" sz="3600" dirty="0">
                <a:ea typeface="+mj-lt"/>
                <a:cs typeface="+mj-lt"/>
              </a:rPr>
              <a:t>Non-Stop</a:t>
            </a:r>
            <a:endParaRPr lang="en-US" sz="3600" dirty="0">
              <a:ea typeface="+mj-lt"/>
              <a:cs typeface="+mj-lt"/>
            </a:endParaRPr>
          </a:p>
          <a:p>
            <a:pPr marL="1635760" lvl="1" indent="-789305"/>
            <a:r>
              <a:rPr lang="en-GB" sz="3600" dirty="0">
                <a:ea typeface="+mj-lt"/>
                <a:cs typeface="+mj-lt"/>
              </a:rPr>
              <a:t>Weekend </a:t>
            </a:r>
            <a:endParaRPr lang="en-US" sz="3600" dirty="0">
              <a:ea typeface="+mj-lt"/>
              <a:cs typeface="+mj-lt"/>
            </a:endParaRPr>
          </a:p>
          <a:p>
            <a:pPr marL="1635760" lvl="1" indent="-789305"/>
            <a:r>
              <a:rPr lang="en-GB" sz="3600" dirty="0">
                <a:cs typeface="Arial"/>
              </a:rPr>
              <a:t>Day 1 or Day 2 Only</a:t>
            </a:r>
          </a:p>
          <a:p>
            <a:pPr marL="1635760" lvl="1" indent="-789305"/>
            <a:r>
              <a:rPr lang="en-GB" sz="3600" dirty="0">
                <a:cs typeface="Arial"/>
              </a:rPr>
              <a:t>Marathon Weekender</a:t>
            </a:r>
          </a:p>
          <a:p>
            <a:pPr marL="1227455" indent="-874395"/>
            <a:endParaRPr lang="en-GB" sz="3600" dirty="0">
              <a:cs typeface="Arial"/>
            </a:endParaRPr>
          </a:p>
          <a:p>
            <a:pPr marL="353060" indent="0">
              <a:buNone/>
            </a:pPr>
            <a:endParaRPr lang="en-GB" sz="3600" dirty="0">
              <a:cs typeface="Arial"/>
            </a:endParaRPr>
          </a:p>
        </p:txBody>
      </p:sp>
      <p:pic>
        <p:nvPicPr>
          <p:cNvPr id="5" name="Picture 5" descr="A picture containing grass, person, outdoor, field&#10;&#10;Description automatically generated">
            <a:extLst>
              <a:ext uri="{FF2B5EF4-FFF2-40B4-BE49-F238E27FC236}">
                <a16:creationId xmlns:a16="http://schemas.microsoft.com/office/drawing/2014/main" id="{0FC7E647-D660-F612-7D52-CC3C810F5692}"/>
              </a:ext>
            </a:extLst>
          </p:cNvPr>
          <p:cNvPicPr>
            <a:picLocks noChangeAspect="1"/>
          </p:cNvPicPr>
          <p:nvPr/>
        </p:nvPicPr>
        <p:blipFill rotWithShape="1">
          <a:blip r:embed="rId2"/>
          <a:srcRect l="11934" t="68" r="151" b="201"/>
          <a:stretch/>
        </p:blipFill>
        <p:spPr>
          <a:xfrm>
            <a:off x="12015867" y="2239752"/>
            <a:ext cx="10603393" cy="9018741"/>
          </a:xfrm>
          <a:prstGeom prst="rect">
            <a:avLst/>
          </a:prstGeom>
        </p:spPr>
      </p:pic>
    </p:spTree>
    <p:extLst>
      <p:ext uri="{BB962C8B-B14F-4D97-AF65-F5344CB8AC3E}">
        <p14:creationId xmlns:p14="http://schemas.microsoft.com/office/powerpoint/2010/main" val="10467856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440010-F8EC-48E1-8252-41B91151F16E}"/>
              </a:ext>
            </a:extLst>
          </p:cNvPr>
          <p:cNvSpPr>
            <a:spLocks noGrp="1"/>
          </p:cNvSpPr>
          <p:nvPr>
            <p:ph type="sldNum" sz="quarter" idx="2"/>
          </p:nvPr>
        </p:nvSpPr>
        <p:spPr/>
        <p:txBody>
          <a:bodyPr/>
          <a:lstStyle/>
          <a:p>
            <a:fld id="{86CB4B4D-7CA3-9044-876B-883B54F8677D}" type="slidenum">
              <a:rPr lang="en-GB" smtClean="0"/>
              <a:pPr/>
              <a:t>5</a:t>
            </a:fld>
            <a:endParaRPr lang="en-GB"/>
          </a:p>
        </p:txBody>
      </p:sp>
      <p:sp>
        <p:nvSpPr>
          <p:cNvPr id="3" name="Title 2">
            <a:extLst>
              <a:ext uri="{FF2B5EF4-FFF2-40B4-BE49-F238E27FC236}">
                <a16:creationId xmlns:a16="http://schemas.microsoft.com/office/drawing/2014/main" id="{9D914F60-CDC3-4696-AF02-818E7AD1BAB3}"/>
              </a:ext>
            </a:extLst>
          </p:cNvPr>
          <p:cNvSpPr>
            <a:spLocks noGrp="1"/>
          </p:cNvSpPr>
          <p:nvPr>
            <p:ph type="title"/>
          </p:nvPr>
        </p:nvSpPr>
        <p:spPr/>
        <p:txBody>
          <a:bodyPr/>
          <a:lstStyle/>
          <a:p>
            <a:r>
              <a:rPr lang="en-GB" sz="10100" dirty="0">
                <a:latin typeface="Arial"/>
                <a:cs typeface="Arial"/>
              </a:rPr>
              <a:t>Sponsors &amp; Partners</a:t>
            </a:r>
            <a:endParaRPr lang="en-US" dirty="0"/>
          </a:p>
        </p:txBody>
      </p:sp>
      <p:pic>
        <p:nvPicPr>
          <p:cNvPr id="5" name="Picture 5" descr="Logo, company name&#10;&#10;Description automatically generated">
            <a:extLst>
              <a:ext uri="{FF2B5EF4-FFF2-40B4-BE49-F238E27FC236}">
                <a16:creationId xmlns:a16="http://schemas.microsoft.com/office/drawing/2014/main" id="{27BB8FA7-97DA-57FB-4D7D-F4534A320650}"/>
              </a:ext>
            </a:extLst>
          </p:cNvPr>
          <p:cNvPicPr>
            <a:picLocks noChangeAspect="1"/>
          </p:cNvPicPr>
          <p:nvPr/>
        </p:nvPicPr>
        <p:blipFill>
          <a:blip r:embed="rId2"/>
          <a:stretch>
            <a:fillRect/>
          </a:stretch>
        </p:blipFill>
        <p:spPr>
          <a:xfrm>
            <a:off x="8097123" y="3144914"/>
            <a:ext cx="9100921" cy="5542143"/>
          </a:xfrm>
          <a:prstGeom prst="rect">
            <a:avLst/>
          </a:prstGeom>
        </p:spPr>
      </p:pic>
      <p:pic>
        <p:nvPicPr>
          <p:cNvPr id="6" name="Picture 6" descr="Logo&#10;&#10;Description automatically generated">
            <a:extLst>
              <a:ext uri="{FF2B5EF4-FFF2-40B4-BE49-F238E27FC236}">
                <a16:creationId xmlns:a16="http://schemas.microsoft.com/office/drawing/2014/main" id="{32CFD46E-8111-F4C4-1825-ABB0BD981288}"/>
              </a:ext>
            </a:extLst>
          </p:cNvPr>
          <p:cNvPicPr>
            <a:picLocks noChangeAspect="1"/>
          </p:cNvPicPr>
          <p:nvPr/>
        </p:nvPicPr>
        <p:blipFill>
          <a:blip r:embed="rId3"/>
          <a:stretch>
            <a:fillRect/>
          </a:stretch>
        </p:blipFill>
        <p:spPr>
          <a:xfrm>
            <a:off x="3415290" y="3252839"/>
            <a:ext cx="2742016" cy="397764"/>
          </a:xfrm>
          <a:prstGeom prst="rect">
            <a:avLst/>
          </a:prstGeom>
        </p:spPr>
      </p:pic>
      <p:pic>
        <p:nvPicPr>
          <p:cNvPr id="7" name="Picture 7" descr="Icon&#10;&#10;Description automatically generated">
            <a:extLst>
              <a:ext uri="{FF2B5EF4-FFF2-40B4-BE49-F238E27FC236}">
                <a16:creationId xmlns:a16="http://schemas.microsoft.com/office/drawing/2014/main" id="{F8F83762-AF70-FF96-E374-F5BFDADF3378}"/>
              </a:ext>
            </a:extLst>
          </p:cNvPr>
          <p:cNvPicPr>
            <a:picLocks noChangeAspect="1"/>
          </p:cNvPicPr>
          <p:nvPr/>
        </p:nvPicPr>
        <p:blipFill>
          <a:blip r:embed="rId4"/>
          <a:stretch>
            <a:fillRect/>
          </a:stretch>
        </p:blipFill>
        <p:spPr>
          <a:xfrm>
            <a:off x="19574596" y="6487137"/>
            <a:ext cx="2742016" cy="1828800"/>
          </a:xfrm>
          <a:prstGeom prst="rect">
            <a:avLst/>
          </a:prstGeom>
        </p:spPr>
      </p:pic>
      <p:pic>
        <p:nvPicPr>
          <p:cNvPr id="8" name="Picture 9" descr="A picture containing text, tableware, clipart, dishware&#10;&#10;Description automatically generated">
            <a:extLst>
              <a:ext uri="{FF2B5EF4-FFF2-40B4-BE49-F238E27FC236}">
                <a16:creationId xmlns:a16="http://schemas.microsoft.com/office/drawing/2014/main" id="{4AAAA274-0190-6765-32F7-60EED417D18F}"/>
              </a:ext>
            </a:extLst>
          </p:cNvPr>
          <p:cNvPicPr>
            <a:picLocks noChangeAspect="1"/>
          </p:cNvPicPr>
          <p:nvPr/>
        </p:nvPicPr>
        <p:blipFill>
          <a:blip r:embed="rId5"/>
          <a:stretch>
            <a:fillRect/>
          </a:stretch>
        </p:blipFill>
        <p:spPr>
          <a:xfrm>
            <a:off x="1528582" y="5044720"/>
            <a:ext cx="2742016" cy="868680"/>
          </a:xfrm>
          <a:prstGeom prst="rect">
            <a:avLst/>
          </a:prstGeom>
        </p:spPr>
      </p:pic>
      <p:pic>
        <p:nvPicPr>
          <p:cNvPr id="10" name="Picture 10">
            <a:extLst>
              <a:ext uri="{FF2B5EF4-FFF2-40B4-BE49-F238E27FC236}">
                <a16:creationId xmlns:a16="http://schemas.microsoft.com/office/drawing/2014/main" id="{6AA6A0B2-0123-F493-4290-288FE9CFE01D}"/>
              </a:ext>
            </a:extLst>
          </p:cNvPr>
          <p:cNvPicPr>
            <a:picLocks noChangeAspect="1"/>
          </p:cNvPicPr>
          <p:nvPr/>
        </p:nvPicPr>
        <p:blipFill>
          <a:blip r:embed="rId6"/>
          <a:stretch>
            <a:fillRect/>
          </a:stretch>
        </p:blipFill>
        <p:spPr>
          <a:xfrm>
            <a:off x="19574596" y="3140237"/>
            <a:ext cx="2742016" cy="1042416"/>
          </a:xfrm>
          <a:prstGeom prst="rect">
            <a:avLst/>
          </a:prstGeom>
        </p:spPr>
      </p:pic>
      <p:pic>
        <p:nvPicPr>
          <p:cNvPr id="11" name="Picture 11" descr="Logo&#10;&#10;Description automatically generated">
            <a:extLst>
              <a:ext uri="{FF2B5EF4-FFF2-40B4-BE49-F238E27FC236}">
                <a16:creationId xmlns:a16="http://schemas.microsoft.com/office/drawing/2014/main" id="{026C008F-6CC2-D6A7-E6BC-DD4ABEB90FE7}"/>
              </a:ext>
            </a:extLst>
          </p:cNvPr>
          <p:cNvPicPr>
            <a:picLocks noChangeAspect="1"/>
          </p:cNvPicPr>
          <p:nvPr/>
        </p:nvPicPr>
        <p:blipFill>
          <a:blip r:embed="rId7"/>
          <a:stretch>
            <a:fillRect/>
          </a:stretch>
        </p:blipFill>
        <p:spPr>
          <a:xfrm>
            <a:off x="17845113" y="4450965"/>
            <a:ext cx="2742016" cy="2056190"/>
          </a:xfrm>
          <a:prstGeom prst="rect">
            <a:avLst/>
          </a:prstGeom>
        </p:spPr>
      </p:pic>
      <p:pic>
        <p:nvPicPr>
          <p:cNvPr id="14" name="Picture 14">
            <a:extLst>
              <a:ext uri="{FF2B5EF4-FFF2-40B4-BE49-F238E27FC236}">
                <a16:creationId xmlns:a16="http://schemas.microsoft.com/office/drawing/2014/main" id="{3B979DA8-CCB0-445A-1903-42EE8131CA37}"/>
              </a:ext>
            </a:extLst>
          </p:cNvPr>
          <p:cNvPicPr>
            <a:picLocks noChangeAspect="1"/>
          </p:cNvPicPr>
          <p:nvPr/>
        </p:nvPicPr>
        <p:blipFill>
          <a:blip r:embed="rId8"/>
          <a:stretch>
            <a:fillRect/>
          </a:stretch>
        </p:blipFill>
        <p:spPr>
          <a:xfrm>
            <a:off x="3974315" y="7143560"/>
            <a:ext cx="2742016" cy="515952"/>
          </a:xfrm>
          <a:prstGeom prst="rect">
            <a:avLst/>
          </a:prstGeom>
        </p:spPr>
      </p:pic>
      <p:pic>
        <p:nvPicPr>
          <p:cNvPr id="15" name="Picture 15">
            <a:extLst>
              <a:ext uri="{FF2B5EF4-FFF2-40B4-BE49-F238E27FC236}">
                <a16:creationId xmlns:a16="http://schemas.microsoft.com/office/drawing/2014/main" id="{DAF341A6-1BB8-5955-0E15-44F71A0F35A8}"/>
              </a:ext>
            </a:extLst>
          </p:cNvPr>
          <p:cNvPicPr>
            <a:picLocks noChangeAspect="1"/>
          </p:cNvPicPr>
          <p:nvPr/>
        </p:nvPicPr>
        <p:blipFill>
          <a:blip r:embed="rId9"/>
          <a:stretch>
            <a:fillRect/>
          </a:stretch>
        </p:blipFill>
        <p:spPr>
          <a:xfrm>
            <a:off x="1109316" y="9613034"/>
            <a:ext cx="21521748" cy="2043522"/>
          </a:xfrm>
          <a:prstGeom prst="rect">
            <a:avLst/>
          </a:prstGeom>
        </p:spPr>
      </p:pic>
    </p:spTree>
    <p:extLst>
      <p:ext uri="{BB962C8B-B14F-4D97-AF65-F5344CB8AC3E}">
        <p14:creationId xmlns:p14="http://schemas.microsoft.com/office/powerpoint/2010/main" val="29881186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440010-F8EC-48E1-8252-41B91151F16E}"/>
              </a:ext>
            </a:extLst>
          </p:cNvPr>
          <p:cNvSpPr>
            <a:spLocks noGrp="1"/>
          </p:cNvSpPr>
          <p:nvPr>
            <p:ph type="sldNum" sz="quarter" idx="2"/>
          </p:nvPr>
        </p:nvSpPr>
        <p:spPr/>
        <p:txBody>
          <a:bodyPr/>
          <a:lstStyle/>
          <a:p>
            <a:fld id="{86CB4B4D-7CA3-9044-876B-883B54F8677D}" type="slidenum">
              <a:rPr lang="en-GB" smtClean="0"/>
              <a:pPr/>
              <a:t>6</a:t>
            </a:fld>
            <a:endParaRPr lang="en-GB"/>
          </a:p>
        </p:txBody>
      </p:sp>
      <p:sp>
        <p:nvSpPr>
          <p:cNvPr id="3" name="Title 2">
            <a:extLst>
              <a:ext uri="{FF2B5EF4-FFF2-40B4-BE49-F238E27FC236}">
                <a16:creationId xmlns:a16="http://schemas.microsoft.com/office/drawing/2014/main" id="{9D914F60-CDC3-4696-AF02-818E7AD1BAB3}"/>
              </a:ext>
            </a:extLst>
          </p:cNvPr>
          <p:cNvSpPr>
            <a:spLocks noGrp="1"/>
          </p:cNvSpPr>
          <p:nvPr>
            <p:ph type="title"/>
          </p:nvPr>
        </p:nvSpPr>
        <p:spPr/>
        <p:txBody>
          <a:bodyPr/>
          <a:lstStyle/>
          <a:p>
            <a:r>
              <a:rPr lang="en-GB"/>
              <a:t>What to expect on the event</a:t>
            </a:r>
          </a:p>
        </p:txBody>
      </p:sp>
      <p:sp>
        <p:nvSpPr>
          <p:cNvPr id="4" name="Text Placeholder 3">
            <a:extLst>
              <a:ext uri="{FF2B5EF4-FFF2-40B4-BE49-F238E27FC236}">
                <a16:creationId xmlns:a16="http://schemas.microsoft.com/office/drawing/2014/main" id="{31E59872-6E01-4B9F-A769-F0DE882D06B4}"/>
              </a:ext>
            </a:extLst>
          </p:cNvPr>
          <p:cNvSpPr>
            <a:spLocks noGrp="1"/>
          </p:cNvSpPr>
          <p:nvPr>
            <p:ph type="body" sz="quarter" idx="51"/>
          </p:nvPr>
        </p:nvSpPr>
        <p:spPr/>
        <p:txBody>
          <a:bodyPr lIns="91440" tIns="45720" rIns="91440" bIns="45720" anchor="t"/>
          <a:lstStyle/>
          <a:p>
            <a:pPr marL="1635760" lvl="1" indent="-789305"/>
            <a:r>
              <a:rPr lang="en-GB" sz="3600" dirty="0"/>
              <a:t>There will be a </a:t>
            </a:r>
            <a:r>
              <a:rPr lang="en-GB" sz="3600" b="1" dirty="0"/>
              <a:t>volunteer check in area </a:t>
            </a:r>
            <a:r>
              <a:rPr lang="en-GB" sz="3600" dirty="0"/>
              <a:t>– </a:t>
            </a:r>
            <a:br>
              <a:rPr lang="en-GB" sz="3600" dirty="0"/>
            </a:br>
            <a:r>
              <a:rPr lang="en-GB" sz="3600" dirty="0"/>
              <a:t>t-shirts, hi-vis &amp; wristbands can be collected here</a:t>
            </a:r>
            <a:endParaRPr lang="en-GB" sz="3600" dirty="0">
              <a:cs typeface="Arial"/>
            </a:endParaRPr>
          </a:p>
          <a:p>
            <a:pPr marL="1635760" lvl="1" indent="-789305"/>
            <a:r>
              <a:rPr lang="en-GB" sz="3600" b="1" dirty="0"/>
              <a:t>On arrival </a:t>
            </a:r>
            <a:r>
              <a:rPr lang="en-GB" sz="3600" dirty="0"/>
              <a:t>ask for Lou Maloney</a:t>
            </a:r>
            <a:endParaRPr lang="en-GB" sz="3600" dirty="0">
              <a:cs typeface="Arial"/>
            </a:endParaRPr>
          </a:p>
          <a:p>
            <a:pPr marL="1635760" lvl="1" indent="-789305"/>
            <a:r>
              <a:rPr lang="en-GB" sz="3600" b="1" dirty="0"/>
              <a:t>Meal times and breaks</a:t>
            </a:r>
            <a:r>
              <a:rPr lang="en-GB" sz="3600" dirty="0"/>
              <a:t>: taken on rotation</a:t>
            </a:r>
            <a:br>
              <a:rPr lang="en-GB" sz="3600" dirty="0"/>
            </a:br>
            <a:endParaRPr lang="en-GB" sz="3600">
              <a:cs typeface="Arial"/>
            </a:endParaRPr>
          </a:p>
          <a:p>
            <a:pPr marL="1227455" indent="-874395"/>
            <a:r>
              <a:rPr lang="en-GB" sz="3600" dirty="0"/>
              <a:t>Check with Lou Maloney (Volunteer Manager) or your Pitstop Manager on the event about when to stop for dinner, shower, sleep and at what time you need to be ready in the morning.</a:t>
            </a:r>
            <a:endParaRPr lang="en-GB" sz="3600" dirty="0">
              <a:cs typeface="Arial" panose="020B0604020202020204"/>
            </a:endParaRPr>
          </a:p>
        </p:txBody>
      </p:sp>
      <p:pic>
        <p:nvPicPr>
          <p:cNvPr id="7" name="Picture Placeholder 6">
            <a:extLst>
              <a:ext uri="{FF2B5EF4-FFF2-40B4-BE49-F238E27FC236}">
                <a16:creationId xmlns:a16="http://schemas.microsoft.com/office/drawing/2014/main" id="{B1F6B686-25EA-4712-8A34-B620D8CB10B1}"/>
              </a:ext>
            </a:extLst>
          </p:cNvPr>
          <p:cNvPicPr>
            <a:picLocks noGrp="1" noChangeAspect="1"/>
          </p:cNvPicPr>
          <p:nvPr>
            <p:ph type="pic" sz="quarter" idx="52"/>
          </p:nvPr>
        </p:nvPicPr>
        <p:blipFill>
          <a:blip r:embed="rId2" cstate="print">
            <a:extLst>
              <a:ext uri="{28A0092B-C50C-407E-A947-70E740481C1C}">
                <a14:useLocalDpi xmlns:a14="http://schemas.microsoft.com/office/drawing/2010/main" val="0"/>
              </a:ext>
            </a:extLst>
          </a:blip>
          <a:srcRect l="9561" r="9561"/>
          <a:stretch>
            <a:fillRect/>
          </a:stretch>
        </p:blipFill>
        <p:spPr/>
      </p:pic>
    </p:spTree>
    <p:extLst>
      <p:ext uri="{BB962C8B-B14F-4D97-AF65-F5344CB8AC3E}">
        <p14:creationId xmlns:p14="http://schemas.microsoft.com/office/powerpoint/2010/main" val="330633729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EB1A1A-380B-406E-998E-F4C3F338B804}"/>
              </a:ext>
            </a:extLst>
          </p:cNvPr>
          <p:cNvSpPr>
            <a:spLocks noGrp="1"/>
          </p:cNvSpPr>
          <p:nvPr>
            <p:ph type="sldNum" sz="quarter" idx="2"/>
          </p:nvPr>
        </p:nvSpPr>
        <p:spPr/>
        <p:txBody>
          <a:bodyPr/>
          <a:lstStyle/>
          <a:p>
            <a:pPr>
              <a:defRPr/>
            </a:pPr>
            <a:fld id="{52E915B1-0958-4583-A469-36958CB735C8}" type="slidenum">
              <a:rPr lang="en-US" altLang="en-US" smtClean="0"/>
              <a:pPr>
                <a:defRPr/>
              </a:pPr>
              <a:t>7</a:t>
            </a:fld>
            <a:endParaRPr lang="en-US" altLang="en-US"/>
          </a:p>
        </p:txBody>
      </p:sp>
      <p:sp>
        <p:nvSpPr>
          <p:cNvPr id="2" name="Title 1">
            <a:extLst>
              <a:ext uri="{FF2B5EF4-FFF2-40B4-BE49-F238E27FC236}">
                <a16:creationId xmlns:a16="http://schemas.microsoft.com/office/drawing/2014/main" id="{27BA0EA1-D1B9-4EB1-8E6A-D025FB7A32D1}"/>
              </a:ext>
            </a:extLst>
          </p:cNvPr>
          <p:cNvSpPr>
            <a:spLocks noGrp="1"/>
          </p:cNvSpPr>
          <p:nvPr>
            <p:ph type="title"/>
          </p:nvPr>
        </p:nvSpPr>
        <p:spPr/>
        <p:txBody>
          <a:bodyPr/>
          <a:lstStyle/>
          <a:p>
            <a:r>
              <a:rPr lang="en-GB" dirty="0"/>
              <a:t>How will I get there? </a:t>
            </a:r>
          </a:p>
        </p:txBody>
      </p:sp>
      <p:sp>
        <p:nvSpPr>
          <p:cNvPr id="5" name="Text Placeholder 4">
            <a:extLst>
              <a:ext uri="{FF2B5EF4-FFF2-40B4-BE49-F238E27FC236}">
                <a16:creationId xmlns:a16="http://schemas.microsoft.com/office/drawing/2014/main" id="{20D77B84-19A5-4667-AE9A-4EB525D1F606}"/>
              </a:ext>
            </a:extLst>
          </p:cNvPr>
          <p:cNvSpPr>
            <a:spLocks noGrp="1"/>
          </p:cNvSpPr>
          <p:nvPr>
            <p:ph type="body" sz="quarter" idx="51"/>
          </p:nvPr>
        </p:nvSpPr>
        <p:spPr/>
        <p:txBody>
          <a:bodyPr lIns="91440" tIns="45720" rIns="91440" bIns="45720" anchor="t"/>
          <a:lstStyle/>
          <a:p>
            <a:pPr marL="1227455" indent="-874395"/>
            <a:r>
              <a:rPr lang="en-GB" sz="3600" b="1" dirty="0"/>
              <a:t>Option 1:</a:t>
            </a:r>
            <a:r>
              <a:rPr lang="en-GB" sz="3600" dirty="0"/>
              <a:t> You can arrive Friday evening at Goodwood Racecourse and camp with us</a:t>
            </a:r>
            <a:endParaRPr lang="en-US" dirty="0"/>
          </a:p>
          <a:p>
            <a:pPr marL="1227455" indent="-874395"/>
            <a:r>
              <a:rPr lang="en-GB" sz="3600" b="1" dirty="0"/>
              <a:t>Option 2: </a:t>
            </a:r>
            <a:r>
              <a:rPr lang="en-GB" sz="3600" dirty="0"/>
              <a:t>Or you can go straight to your location on Saturday/Sunday morning</a:t>
            </a:r>
            <a:br>
              <a:rPr lang="en-GB" sz="3600" dirty="0"/>
            </a:br>
            <a:endParaRPr lang="en-GB" sz="3600" dirty="0">
              <a:cs typeface="Arial" panose="020B0604020202020204"/>
            </a:endParaRPr>
          </a:p>
          <a:p>
            <a:pPr marL="1227455" indent="-874395"/>
            <a:r>
              <a:rPr lang="en-GB" sz="3600" b="1" dirty="0"/>
              <a:t>Travel Expenses</a:t>
            </a:r>
            <a:endParaRPr lang="en-GB" sz="3600" b="1" dirty="0">
              <a:cs typeface="Arial" panose="020B0604020202020204"/>
            </a:endParaRPr>
          </a:p>
          <a:p>
            <a:pPr marL="1227455" indent="-874395"/>
            <a:r>
              <a:rPr lang="en-GB" sz="3600" dirty="0"/>
              <a:t>You can expense your travel costs </a:t>
            </a:r>
            <a:r>
              <a:rPr lang="en-GB" sz="3600" dirty="0">
                <a:ea typeface="+mj-lt"/>
                <a:cs typeface="+mj-lt"/>
              </a:rPr>
              <a:t>up to £100. </a:t>
            </a:r>
            <a:r>
              <a:rPr lang="en-GB" sz="3600" dirty="0"/>
              <a:t>Fuel is 45p per mile.</a:t>
            </a:r>
            <a:endParaRPr lang="en-GB" sz="3600" dirty="0">
              <a:cs typeface="Arial" panose="020B0604020202020204"/>
            </a:endParaRPr>
          </a:p>
          <a:p>
            <a:pPr marL="1227455" indent="-874395"/>
            <a:r>
              <a:rPr lang="en-GB" sz="3600" dirty="0"/>
              <a:t>In an effort to be sustainable please try to lift share – you can arrange this by joining and posting in the </a:t>
            </a:r>
            <a:r>
              <a:rPr lang="en-GB" sz="3600" b="1" dirty="0"/>
              <a:t>Volunteer Facebook Forum. </a:t>
            </a:r>
            <a:r>
              <a:rPr lang="en-GB" sz="3600" dirty="0"/>
              <a:t>Or drop me an email.</a:t>
            </a:r>
            <a:endParaRPr lang="en-GB" sz="3600" dirty="0">
              <a:cs typeface="Arial" panose="020B0604020202020204"/>
            </a:endParaRPr>
          </a:p>
        </p:txBody>
      </p:sp>
      <p:pic>
        <p:nvPicPr>
          <p:cNvPr id="6" name="Picture 5" descr="A group of people in a field&#10;&#10;Description automatically generated with medium confidence">
            <a:extLst>
              <a:ext uri="{FF2B5EF4-FFF2-40B4-BE49-F238E27FC236}">
                <a16:creationId xmlns:a16="http://schemas.microsoft.com/office/drawing/2014/main" id="{4A6185BD-CF94-4A69-A126-9DDEDDBC1E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6208" y="3257262"/>
            <a:ext cx="10230714" cy="6820476"/>
          </a:xfrm>
          <a:prstGeom prst="rect">
            <a:avLst/>
          </a:prstGeom>
        </p:spPr>
      </p:pic>
      <p:sp>
        <p:nvSpPr>
          <p:cNvPr id="10" name="TextBox 9">
            <a:extLst>
              <a:ext uri="{FF2B5EF4-FFF2-40B4-BE49-F238E27FC236}">
                <a16:creationId xmlns:a16="http://schemas.microsoft.com/office/drawing/2014/main" id="{838E1F10-76B3-49BA-867B-2A4C9B0ACBB1}"/>
              </a:ext>
            </a:extLst>
          </p:cNvPr>
          <p:cNvSpPr txBox="1"/>
          <p:nvPr/>
        </p:nvSpPr>
        <p:spPr>
          <a:xfrm>
            <a:off x="13431090" y="9920377"/>
            <a:ext cx="862095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00100" rtl="0" fontAlgn="auto" latinLnBrk="0" hangingPunct="0">
              <a:lnSpc>
                <a:spcPct val="100000"/>
              </a:lnSpc>
              <a:spcBef>
                <a:spcPts val="1800"/>
              </a:spcBef>
              <a:spcAft>
                <a:spcPts val="0"/>
              </a:spcAft>
              <a:buClrTx/>
              <a:buSzTx/>
              <a:buFontTx/>
              <a:buNone/>
              <a:tabLst/>
            </a:pPr>
            <a:r>
              <a:rPr kumimoji="0" lang="en-GB" sz="4100" b="1" i="0" u="none" strike="noStrike" cap="none" spc="0" normalizeH="0" baseline="0" dirty="0">
                <a:ln>
                  <a:noFill/>
                </a:ln>
                <a:solidFill>
                  <a:srgbClr val="626262"/>
                </a:solidFill>
                <a:effectLst/>
                <a:uFillTx/>
                <a:latin typeface="Helvetica"/>
                <a:ea typeface="Helvetica"/>
                <a:cs typeface="Helvetica"/>
                <a:sym typeface="Helvetica"/>
              </a:rPr>
              <a:t>You have to run there – of course!</a:t>
            </a:r>
          </a:p>
        </p:txBody>
      </p:sp>
    </p:spTree>
    <p:extLst>
      <p:ext uri="{BB962C8B-B14F-4D97-AF65-F5344CB8AC3E}">
        <p14:creationId xmlns:p14="http://schemas.microsoft.com/office/powerpoint/2010/main" val="27381891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4C81A1-713A-4613-932C-3724030F3E68}"/>
              </a:ext>
            </a:extLst>
          </p:cNvPr>
          <p:cNvSpPr>
            <a:spLocks noGrp="1"/>
          </p:cNvSpPr>
          <p:nvPr>
            <p:ph type="sldNum" sz="quarter" idx="2"/>
          </p:nvPr>
        </p:nvSpPr>
        <p:spPr/>
        <p:txBody>
          <a:bodyPr/>
          <a:lstStyle/>
          <a:p>
            <a:fld id="{86CB4B4D-7CA3-9044-876B-883B54F8677D}" type="slidenum">
              <a:rPr lang="en-GB" smtClean="0"/>
              <a:pPr/>
              <a:t>8</a:t>
            </a:fld>
            <a:endParaRPr lang="en-GB"/>
          </a:p>
        </p:txBody>
      </p:sp>
      <p:sp>
        <p:nvSpPr>
          <p:cNvPr id="3" name="Title 2">
            <a:extLst>
              <a:ext uri="{FF2B5EF4-FFF2-40B4-BE49-F238E27FC236}">
                <a16:creationId xmlns:a16="http://schemas.microsoft.com/office/drawing/2014/main" id="{FC7A510B-53D6-410B-84E2-A15C0484906D}"/>
              </a:ext>
            </a:extLst>
          </p:cNvPr>
          <p:cNvSpPr>
            <a:spLocks noGrp="1"/>
          </p:cNvSpPr>
          <p:nvPr>
            <p:ph type="title"/>
          </p:nvPr>
        </p:nvSpPr>
        <p:spPr/>
        <p:txBody>
          <a:bodyPr/>
          <a:lstStyle/>
          <a:p>
            <a:r>
              <a:rPr lang="en-GB"/>
              <a:t>What, where &amp; when do I eat?</a:t>
            </a:r>
          </a:p>
        </p:txBody>
      </p:sp>
      <p:sp>
        <p:nvSpPr>
          <p:cNvPr id="4" name="Text Placeholder 3">
            <a:extLst>
              <a:ext uri="{FF2B5EF4-FFF2-40B4-BE49-F238E27FC236}">
                <a16:creationId xmlns:a16="http://schemas.microsoft.com/office/drawing/2014/main" id="{5DC7E7CA-A0F6-4B6C-8F9A-10AA3051ACEA}"/>
              </a:ext>
            </a:extLst>
          </p:cNvPr>
          <p:cNvSpPr>
            <a:spLocks noGrp="1"/>
          </p:cNvSpPr>
          <p:nvPr>
            <p:ph type="body" sz="quarter" idx="51"/>
          </p:nvPr>
        </p:nvSpPr>
        <p:spPr/>
        <p:txBody>
          <a:bodyPr/>
          <a:lstStyle/>
          <a:p>
            <a:r>
              <a:rPr lang="en-GB" sz="3600" dirty="0"/>
              <a:t>Catering is provided for all volunteers </a:t>
            </a:r>
          </a:p>
          <a:p>
            <a:r>
              <a:rPr lang="en-GB" sz="3600" dirty="0"/>
              <a:t>Race to the King will be completely vegetarian </a:t>
            </a:r>
          </a:p>
          <a:p>
            <a:r>
              <a:rPr lang="en-GB" sz="3600" dirty="0"/>
              <a:t>Dietary requirements will be catered for</a:t>
            </a:r>
          </a:p>
          <a:p>
            <a:r>
              <a:rPr lang="en-GB" sz="3600" dirty="0"/>
              <a:t>There will be water refill points, coffee &amp; tea</a:t>
            </a:r>
          </a:p>
          <a:p>
            <a:pPr marL="352756" indent="0">
              <a:buNone/>
            </a:pPr>
            <a:endParaRPr lang="en-GB" sz="3600" dirty="0"/>
          </a:p>
          <a:p>
            <a:r>
              <a:rPr lang="en-GB" sz="3600" b="1" dirty="0"/>
              <a:t>Our top tips:</a:t>
            </a:r>
          </a:p>
          <a:p>
            <a:pPr lvl="1"/>
            <a:r>
              <a:rPr lang="en-GB" sz="3600" dirty="0"/>
              <a:t>Don’t forget to bring a water bottle – hydrate!</a:t>
            </a:r>
          </a:p>
          <a:p>
            <a:pPr lvl="1"/>
            <a:r>
              <a:rPr lang="en-GB" sz="3600" dirty="0"/>
              <a:t>Try to take breaks when there are quiet lulls – you never know when it will get busy!</a:t>
            </a:r>
          </a:p>
          <a:p>
            <a:endParaRPr lang="en-GB" sz="3600" i="1" dirty="0"/>
          </a:p>
        </p:txBody>
      </p:sp>
      <p:pic>
        <p:nvPicPr>
          <p:cNvPr id="7" name="Picture 7">
            <a:extLst>
              <a:ext uri="{FF2B5EF4-FFF2-40B4-BE49-F238E27FC236}">
                <a16:creationId xmlns:a16="http://schemas.microsoft.com/office/drawing/2014/main" id="{8F732B3A-AD4E-F03A-56B4-EA232FA763A0}"/>
              </a:ext>
            </a:extLst>
          </p:cNvPr>
          <p:cNvPicPr>
            <a:picLocks noGrp="1" noChangeAspect="1"/>
          </p:cNvPicPr>
          <p:nvPr>
            <p:ph type="pic" sz="quarter" idx="52"/>
          </p:nvPr>
        </p:nvPicPr>
        <p:blipFill rotWithShape="1">
          <a:blip r:embed="rId2"/>
          <a:srcRect l="10213" r="10213"/>
          <a:stretch/>
        </p:blipFill>
        <p:spPr/>
      </p:pic>
    </p:spTree>
    <p:extLst>
      <p:ext uri="{BB962C8B-B14F-4D97-AF65-F5344CB8AC3E}">
        <p14:creationId xmlns:p14="http://schemas.microsoft.com/office/powerpoint/2010/main" val="36735243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5E8A2C-317F-46E1-9FDB-B6B6182AB9DE}"/>
              </a:ext>
            </a:extLst>
          </p:cNvPr>
          <p:cNvSpPr>
            <a:spLocks noGrp="1"/>
          </p:cNvSpPr>
          <p:nvPr>
            <p:ph type="sldNum" sz="quarter" idx="2"/>
          </p:nvPr>
        </p:nvSpPr>
        <p:spPr/>
        <p:txBody>
          <a:bodyPr/>
          <a:lstStyle/>
          <a:p>
            <a:fld id="{86CB4B4D-7CA3-9044-876B-883B54F8677D}" type="slidenum">
              <a:rPr lang="en-GB" dirty="0" smtClean="0"/>
              <a:pPr/>
              <a:t>9</a:t>
            </a:fld>
            <a:endParaRPr lang="en-GB" dirty="0"/>
          </a:p>
        </p:txBody>
      </p:sp>
      <p:sp>
        <p:nvSpPr>
          <p:cNvPr id="3" name="Title 2">
            <a:extLst>
              <a:ext uri="{FF2B5EF4-FFF2-40B4-BE49-F238E27FC236}">
                <a16:creationId xmlns:a16="http://schemas.microsoft.com/office/drawing/2014/main" id="{F485EB28-5D8D-43F8-B276-AB28B2311C73}"/>
              </a:ext>
            </a:extLst>
          </p:cNvPr>
          <p:cNvSpPr>
            <a:spLocks noGrp="1"/>
          </p:cNvSpPr>
          <p:nvPr>
            <p:ph type="title"/>
          </p:nvPr>
        </p:nvSpPr>
        <p:spPr/>
        <p:txBody>
          <a:bodyPr/>
          <a:lstStyle/>
          <a:p>
            <a:r>
              <a:rPr lang="en-GB"/>
              <a:t>What should I wear?</a:t>
            </a:r>
          </a:p>
        </p:txBody>
      </p:sp>
      <p:sp>
        <p:nvSpPr>
          <p:cNvPr id="4" name="Text Placeholder 3">
            <a:extLst>
              <a:ext uri="{FF2B5EF4-FFF2-40B4-BE49-F238E27FC236}">
                <a16:creationId xmlns:a16="http://schemas.microsoft.com/office/drawing/2014/main" id="{AA663E78-19AF-49B4-9437-ECF8B0359EBB}"/>
              </a:ext>
            </a:extLst>
          </p:cNvPr>
          <p:cNvSpPr>
            <a:spLocks noGrp="1"/>
          </p:cNvSpPr>
          <p:nvPr>
            <p:ph type="body" sz="quarter" idx="51"/>
          </p:nvPr>
        </p:nvSpPr>
        <p:spPr/>
        <p:txBody>
          <a:bodyPr/>
          <a:lstStyle/>
          <a:p>
            <a:r>
              <a:rPr lang="en-GB" sz="3600" dirty="0"/>
              <a:t>You will be provided with the following items to wear:</a:t>
            </a:r>
          </a:p>
          <a:p>
            <a:pPr lvl="1"/>
            <a:r>
              <a:rPr lang="en-GB" sz="3600" b="1" dirty="0"/>
              <a:t>Threshold Sports t-shirt</a:t>
            </a:r>
          </a:p>
          <a:p>
            <a:pPr lvl="1"/>
            <a:r>
              <a:rPr lang="en-GB" sz="3600" b="1" dirty="0"/>
              <a:t>Blue hi-vis vest</a:t>
            </a:r>
          </a:p>
          <a:p>
            <a:r>
              <a:rPr lang="en-GB" sz="3600" dirty="0"/>
              <a:t>Your should also bring the following items to wear:</a:t>
            </a:r>
          </a:p>
          <a:p>
            <a:pPr lvl="1"/>
            <a:r>
              <a:rPr lang="en-GB" sz="3600" dirty="0"/>
              <a:t>Your own </a:t>
            </a:r>
            <a:r>
              <a:rPr lang="en-GB" sz="3600" b="1" dirty="0"/>
              <a:t>waterproofs</a:t>
            </a:r>
          </a:p>
          <a:p>
            <a:pPr lvl="1"/>
            <a:r>
              <a:rPr lang="en-GB" sz="3600" dirty="0"/>
              <a:t>Your own </a:t>
            </a:r>
            <a:r>
              <a:rPr lang="en-GB" sz="3600" b="1" dirty="0"/>
              <a:t>trousers / shorts / leggings</a:t>
            </a:r>
          </a:p>
          <a:p>
            <a:pPr lvl="1"/>
            <a:r>
              <a:rPr lang="en-GB" sz="3600" dirty="0"/>
              <a:t>Your own </a:t>
            </a:r>
            <a:r>
              <a:rPr lang="en-GB" sz="3600" b="1" dirty="0"/>
              <a:t>comfy waterproof shoes</a:t>
            </a:r>
          </a:p>
        </p:txBody>
      </p:sp>
      <p:pic>
        <p:nvPicPr>
          <p:cNvPr id="7" name="Picture Placeholder 6">
            <a:extLst>
              <a:ext uri="{FF2B5EF4-FFF2-40B4-BE49-F238E27FC236}">
                <a16:creationId xmlns:a16="http://schemas.microsoft.com/office/drawing/2014/main" id="{DFB5C03E-B14A-4100-B434-5BEE39F89684}"/>
              </a:ext>
            </a:extLst>
          </p:cNvPr>
          <p:cNvPicPr>
            <a:picLocks noGrp="1" noChangeAspect="1"/>
          </p:cNvPicPr>
          <p:nvPr>
            <p:ph type="pic" sz="quarter" idx="52"/>
          </p:nvPr>
        </p:nvPicPr>
        <p:blipFill>
          <a:blip r:embed="rId2">
            <a:extLst>
              <a:ext uri="{28A0092B-C50C-407E-A947-70E740481C1C}">
                <a14:useLocalDpi xmlns:a14="http://schemas.microsoft.com/office/drawing/2010/main" val="0"/>
              </a:ext>
            </a:extLst>
          </a:blip>
          <a:srcRect l="9553" r="9553"/>
          <a:stretch>
            <a:fillRect/>
          </a:stretch>
        </p:blipFill>
        <p:spPr/>
      </p:pic>
    </p:spTree>
    <p:extLst>
      <p:ext uri="{BB962C8B-B14F-4D97-AF65-F5344CB8AC3E}">
        <p14:creationId xmlns:p14="http://schemas.microsoft.com/office/powerpoint/2010/main" val="3849825550"/>
      </p:ext>
    </p:extLst>
  </p:cSld>
  <p:clrMapOvr>
    <a:masterClrMapping/>
  </p:clrMapOvr>
  <p:transition spd="med"/>
</p:sld>
</file>

<file path=ppt/theme/theme1.xml><?xml version="1.0" encoding="utf-8"?>
<a:theme xmlns:a="http://schemas.openxmlformats.org/drawingml/2006/main" name="White">
  <a:themeElements>
    <a:clrScheme name="Threshold Green">
      <a:dk1>
        <a:srgbClr val="626262"/>
      </a:dk1>
      <a:lt1>
        <a:srgbClr val="FFFFFF"/>
      </a:lt1>
      <a:dk2>
        <a:srgbClr val="53585F"/>
      </a:dk2>
      <a:lt2>
        <a:srgbClr val="DCDEE0"/>
      </a:lt2>
      <a:accent1>
        <a:srgbClr val="686F75"/>
      </a:accent1>
      <a:accent2>
        <a:srgbClr val="A9B4A9"/>
      </a:accent2>
      <a:accent3>
        <a:srgbClr val="708270"/>
      </a:accent3>
      <a:accent4>
        <a:srgbClr val="00882B"/>
      </a:accent4>
      <a:accent5>
        <a:srgbClr val="006620"/>
      </a:accent5>
      <a:accent6>
        <a:srgbClr val="313131"/>
      </a:accent6>
      <a:hlink>
        <a:srgbClr val="0000FF"/>
      </a:hlink>
      <a:folHlink>
        <a:srgbClr val="00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735709"/>
            <a:satOff val="1466"/>
            <a:lumOff val="61746"/>
          </a:schemeClr>
        </a:solidFill>
        <a:ln w="127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127000" algn="l" defTabSz="800100" rtl="0" fontAlgn="auto" latinLnBrk="0" hangingPunct="0">
          <a:lnSpc>
            <a:spcPct val="100000"/>
          </a:lnSpc>
          <a:spcBef>
            <a:spcPts val="700"/>
          </a:spcBef>
          <a:spcAft>
            <a:spcPts val="0"/>
          </a:spcAft>
          <a:buClrTx/>
          <a:buSzTx/>
          <a:buFontTx/>
          <a:buNone/>
          <a:tabLst/>
          <a:defRPr kumimoji="0" sz="3000" b="0" i="0" u="none" strike="noStrike" cap="none" spc="0" normalizeH="0" baseline="0">
            <a:ln>
              <a:noFill/>
            </a:ln>
            <a:solidFill>
              <a:srgbClr val="626262"/>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00100" rtl="0" fontAlgn="auto" latinLnBrk="0" hangingPunct="0">
          <a:lnSpc>
            <a:spcPct val="100000"/>
          </a:lnSpc>
          <a:spcBef>
            <a:spcPts val="1800"/>
          </a:spcBef>
          <a:spcAft>
            <a:spcPts val="0"/>
          </a:spcAft>
          <a:buClrTx/>
          <a:buSzTx/>
          <a:buFontTx/>
          <a:buNone/>
          <a:tabLst/>
          <a:defRPr kumimoji="0" sz="4100" b="1" i="0" u="none" strike="noStrike" cap="none" spc="0" normalizeH="0" baseline="0">
            <a:ln>
              <a:noFill/>
            </a:ln>
            <a:solidFill>
              <a:srgbClr val="626262"/>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hreshold Template.pptx" id="{202B0897-C64E-409D-8C5B-D3C8257C7F19}" vid="{ABDBC3AC-0F95-4914-9EB4-2A9CAD9748D6}"/>
    </a:ext>
  </a:extLst>
</a:theme>
</file>

<file path=ppt/theme/theme2.xml><?xml version="1.0" encoding="utf-8"?>
<a:theme xmlns:a="http://schemas.openxmlformats.org/drawingml/2006/main" name="White">
  <a:themeElements>
    <a:clrScheme name="White">
      <a:dk1>
        <a:srgbClr val="626262"/>
      </a:dk1>
      <a:lt1>
        <a:srgbClr val="620035"/>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Trade Gothic LT Bold"/>
        <a:ea typeface="Trade Gothic LT Bold"/>
        <a:cs typeface="Trade Gothic LT Bol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735709"/>
            <a:satOff val="1466"/>
            <a:lumOff val="61746"/>
          </a:schemeClr>
        </a:solidFill>
        <a:ln w="127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127000" algn="l" defTabSz="800100" rtl="0" fontAlgn="auto" latinLnBrk="0" hangingPunct="0">
          <a:lnSpc>
            <a:spcPct val="100000"/>
          </a:lnSpc>
          <a:spcBef>
            <a:spcPts val="700"/>
          </a:spcBef>
          <a:spcAft>
            <a:spcPts val="0"/>
          </a:spcAft>
          <a:buClrTx/>
          <a:buSzTx/>
          <a:buFontTx/>
          <a:buNone/>
          <a:tabLst/>
          <a:defRPr kumimoji="0" sz="3000" b="0" i="0" u="none" strike="noStrike" cap="none" spc="0" normalizeH="0" baseline="0">
            <a:ln>
              <a:noFill/>
            </a:ln>
            <a:solidFill>
              <a:srgbClr val="626262"/>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00100" rtl="0" fontAlgn="auto" latinLnBrk="0" hangingPunct="0">
          <a:lnSpc>
            <a:spcPct val="100000"/>
          </a:lnSpc>
          <a:spcBef>
            <a:spcPts val="1800"/>
          </a:spcBef>
          <a:spcAft>
            <a:spcPts val="0"/>
          </a:spcAft>
          <a:buClrTx/>
          <a:buSzTx/>
          <a:buFontTx/>
          <a:buNone/>
          <a:tabLst/>
          <a:defRPr kumimoji="0" sz="4100" b="1" i="0" u="none" strike="noStrike" cap="none" spc="0" normalizeH="0" baseline="0">
            <a:ln>
              <a:noFill/>
            </a:ln>
            <a:solidFill>
              <a:srgbClr val="626262"/>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94fb8789-28d2-4b2e-b636-18eb0e44599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CA842AFDA74AA44AD5513E348085585" ma:contentTypeVersion="10" ma:contentTypeDescription="Ein neues Dokument erstellen." ma:contentTypeScope="" ma:versionID="31e7138313688b7670ab597a4ab55117">
  <xsd:schema xmlns:xsd="http://www.w3.org/2001/XMLSchema" xmlns:xs="http://www.w3.org/2001/XMLSchema" xmlns:p="http://schemas.microsoft.com/office/2006/metadata/properties" xmlns:ns2="94fb8789-28d2-4b2e-b636-18eb0e445994" targetNamespace="http://schemas.microsoft.com/office/2006/metadata/properties" ma:root="true" ma:fieldsID="54d3e39fb958153e8227fd0ad64e49b4" ns2:_="">
    <xsd:import namespace="94fb8789-28d2-4b2e-b636-18eb0e4459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fb8789-28d2-4b2e-b636-18eb0e445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4DDA6-9B67-4BC1-B4B5-84AF32C92656}">
  <ds:schemaRefs>
    <ds:schemaRef ds:uri="http://schemas.microsoft.com/sharepoint/v3/contenttype/forms"/>
  </ds:schemaRefs>
</ds:datastoreItem>
</file>

<file path=customXml/itemProps2.xml><?xml version="1.0" encoding="utf-8"?>
<ds:datastoreItem xmlns:ds="http://schemas.openxmlformats.org/officeDocument/2006/customXml" ds:itemID="{238D3AF2-0AFC-4372-841F-D19D910CCE49}">
  <ds:schemaRefs>
    <ds:schemaRef ds:uri="200d5080-e7dd-4761-aee9-fea20c6e32f1"/>
    <ds:schemaRef ds:uri="4847a491-d0ed-415b-8dd2-1a7b7a17b444"/>
    <ds:schemaRef ds:uri="87049077-7fa0-4d0d-9e44-52e2da5c7b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4fb8789-28d2-4b2e-b636-18eb0e445994"/>
  </ds:schemaRefs>
</ds:datastoreItem>
</file>

<file path=customXml/itemProps3.xml><?xml version="1.0" encoding="utf-8"?>
<ds:datastoreItem xmlns:ds="http://schemas.openxmlformats.org/officeDocument/2006/customXml" ds:itemID="{5C827313-D0E4-40AF-8D11-0F66008E60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fb8789-28d2-4b2e-b636-18eb0e4459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Threshold Template</Template>
  <TotalTime>0</TotalTime>
  <Words>886</Words>
  <Application>Microsoft Office PowerPoint</Application>
  <PresentationFormat>Custom</PresentationFormat>
  <Paragraphs>148</Paragraphs>
  <Slides>17</Slides>
  <Notes>2</Notes>
  <HiddenSlides>3</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White</vt:lpstr>
      <vt:lpstr>PowerPoint Presentation</vt:lpstr>
      <vt:lpstr>Hello from the Operations Team</vt:lpstr>
      <vt:lpstr>Event Overview </vt:lpstr>
      <vt:lpstr>Our Participants</vt:lpstr>
      <vt:lpstr>Sponsors &amp; Partners</vt:lpstr>
      <vt:lpstr>What to expect on the event</vt:lpstr>
      <vt:lpstr>How will I get there? </vt:lpstr>
      <vt:lpstr>What, where &amp; when do I eat?</vt:lpstr>
      <vt:lpstr>What should I wear?</vt:lpstr>
      <vt:lpstr>Where do I sleep?</vt:lpstr>
      <vt:lpstr>Kit List: the essentials</vt:lpstr>
      <vt:lpstr>This is what your kit list looks like….</vt:lpstr>
      <vt:lpstr>When &amp; where do I shower?</vt:lpstr>
      <vt:lpstr>Communication is key</vt:lpstr>
      <vt:lpstr>Who to contact</vt:lpstr>
      <vt:lpstr>Logistical lingo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Anderson</dc:creator>
  <cp:lastModifiedBy>Louise Maloney</cp:lastModifiedBy>
  <cp:revision>251</cp:revision>
  <dcterms:created xsi:type="dcterms:W3CDTF">2022-03-11T16:35:08Z</dcterms:created>
  <dcterms:modified xsi:type="dcterms:W3CDTF">2022-05-27T09:02:22Z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0x0101006CA842AFDA74AA44AD5513E348085585</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ies>
</file>